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handoutMasterIdLst>
    <p:handoutMasterId r:id="rId4"/>
  </p:handoutMasterIdLst>
  <p:sldIdLst>
    <p:sldId id="256" r:id="rId2"/>
  </p:sldIdLst>
  <p:sldSz cx="43891200" cy="32918400"/>
  <p:notesSz cx="9239250" cy="11982450"/>
  <p:custDataLst>
    <p:tags r:id="rId5"/>
  </p:custDataLst>
  <p:defaultTextStyle>
    <a:defPPr>
      <a:defRPr lang="en-US"/>
    </a:defPPr>
    <a:lvl1pPr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p:defaultTextStyle>
  <p:extLst>
    <p:ext uri="{EFAFB233-063F-42B5-8137-9DF3F51BA10A}">
      <p15:sldGuideLst xmlns:p15="http://schemas.microsoft.com/office/powerpoint/2012/main">
        <p15:guide id="1" orient="horz" pos="11088">
          <p15:clr>
            <a:srgbClr val="A4A3A4"/>
          </p15:clr>
        </p15:guide>
        <p15:guide id="2" pos="13440">
          <p15:clr>
            <a:srgbClr val="A4A3A4"/>
          </p15:clr>
        </p15:guide>
      </p15:sldGuideLst>
    </p:ext>
    <p:ext uri="{2D200454-40CA-4A62-9FC3-DE9A4176ACB9}">
      <p15:notesGuideLst xmlns:p15="http://schemas.microsoft.com/office/powerpoint/2012/main">
        <p15:guide id="1" orient="horz" pos="3774">
          <p15:clr>
            <a:srgbClr val="A4A3A4"/>
          </p15:clr>
        </p15:guide>
        <p15:guide id="2" pos="290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velsky, Suzette A." initials="RSA" lastIdx="9" clrIdx="0">
    <p:extLst>
      <p:ext uri="{19B8F6BF-5375-455C-9EA6-DF929625EA0E}">
        <p15:presenceInfo xmlns:p15="http://schemas.microsoft.com/office/powerpoint/2012/main" userId="S-1-5-21-156117591-2003244840-1000085797-375008" providerId="AD"/>
      </p:ext>
    </p:extLst>
  </p:cmAuthor>
  <p:cmAuthor id="2" name="Walser, Heather L (Boise)" initials="WHL(" lastIdx="6" clrIdx="1">
    <p:extLst>
      <p:ext uri="{19B8F6BF-5375-455C-9EA6-DF929625EA0E}">
        <p15:presenceInfo xmlns:p15="http://schemas.microsoft.com/office/powerpoint/2012/main" userId="S::Heather.Walser@va.gov::185e9848-c1cd-46b4-91b4-3deb6fbd9a9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A9BB"/>
    <a:srgbClr val="EAEAEA"/>
    <a:srgbClr val="003F75"/>
    <a:srgbClr val="660011"/>
    <a:srgbClr val="760016"/>
    <a:srgbClr val="3399FF"/>
    <a:srgbClr val="660033"/>
    <a:srgbClr val="2C8458"/>
    <a:srgbClr val="339966"/>
    <a:srgbClr val="ABAB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3654" autoAdjust="0"/>
  </p:normalViewPr>
  <p:slideViewPr>
    <p:cSldViewPr>
      <p:cViewPr>
        <p:scale>
          <a:sx n="20" d="100"/>
          <a:sy n="20" d="100"/>
        </p:scale>
        <p:origin x="966" y="240"/>
      </p:cViewPr>
      <p:guideLst>
        <p:guide orient="horz" pos="11088"/>
        <p:guide pos="134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37" d="100"/>
          <a:sy n="37" d="100"/>
        </p:scale>
        <p:origin x="-1488" y="-84"/>
      </p:cViewPr>
      <p:guideLst>
        <p:guide orient="horz" pos="3774"/>
        <p:guide pos="29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tags" Target="tags/tag1.xml"/><Relationship Id="rId10" Type="http://schemas.openxmlformats.org/officeDocument/2006/relationships/tableStyles" Target="tableStyles.xml"/><Relationship Id="rId4" Type="http://schemas.openxmlformats.org/officeDocument/2006/relationships/handoutMaster" Target="handoutMasters/handoutMaster1.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99704275377742"/>
          <c:y val="3.6638727175838277E-2"/>
          <c:w val="0.58350324215329052"/>
          <c:h val="0.84572943864696448"/>
        </c:manualLayout>
      </c:layout>
      <c:pieChart>
        <c:varyColors val="1"/>
        <c:ser>
          <c:idx val="0"/>
          <c:order val="0"/>
          <c:tx>
            <c:strRef>
              <c:f>Sheet1!$B$1</c:f>
              <c:strCache>
                <c:ptCount val="1"/>
                <c:pt idx="0">
                  <c:v>Sales</c:v>
                </c:pt>
              </c:strCache>
            </c:strRef>
          </c:tx>
          <c:dPt>
            <c:idx val="0"/>
            <c:bubble3D val="0"/>
            <c:spPr>
              <a:solidFill>
                <a:srgbClr val="C00000"/>
              </a:solidFill>
              <a:ln w="19050">
                <a:solidFill>
                  <a:schemeClr val="lt1"/>
                </a:solidFill>
              </a:ln>
              <a:effectLst/>
            </c:spPr>
            <c:extLst>
              <c:ext xmlns:c16="http://schemas.microsoft.com/office/drawing/2014/chart" uri="{C3380CC4-5D6E-409C-BE32-E72D297353CC}">
                <c16:uniqueId val="{00000001-C115-48F1-8745-EA6719BEA04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115-48F1-8745-EA6719BEA04D}"/>
              </c:ext>
            </c:extLst>
          </c:dPt>
          <c:dPt>
            <c:idx val="2"/>
            <c:bubble3D val="0"/>
            <c:spPr>
              <a:solidFill>
                <a:srgbClr val="A9A9BB"/>
              </a:solidFill>
              <a:ln w="19050">
                <a:solidFill>
                  <a:schemeClr val="lt1"/>
                </a:solidFill>
              </a:ln>
              <a:effectLst/>
            </c:spPr>
            <c:extLst>
              <c:ext xmlns:c16="http://schemas.microsoft.com/office/drawing/2014/chart" uri="{C3380CC4-5D6E-409C-BE32-E72D297353CC}">
                <c16:uniqueId val="{00000005-C115-48F1-8745-EA6719BEA04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115-48F1-8745-EA6719BEA04D}"/>
              </c:ext>
            </c:extLst>
          </c:dPt>
          <c:dPt>
            <c:idx val="4"/>
            <c:bubble3D val="0"/>
            <c:spPr>
              <a:solidFill>
                <a:srgbClr val="760016"/>
              </a:solidFill>
              <a:ln w="19050">
                <a:solidFill>
                  <a:schemeClr val="lt1"/>
                </a:solidFill>
              </a:ln>
              <a:effectLst/>
            </c:spPr>
            <c:extLst>
              <c:ext xmlns:c16="http://schemas.microsoft.com/office/drawing/2014/chart" uri="{C3380CC4-5D6E-409C-BE32-E72D297353CC}">
                <c16:uniqueId val="{00000009-C115-48F1-8745-EA6719BEA04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115-48F1-8745-EA6719BEA04D}"/>
              </c:ext>
            </c:extLst>
          </c:dPt>
          <c:dLbls>
            <c:dLbl>
              <c:idx val="4"/>
              <c:layout>
                <c:manualLayout>
                  <c:x val="4.541317252288608E-3"/>
                  <c:y val="-3.7300107502894132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115-48F1-8745-EA6719BEA04D}"/>
                </c:ext>
              </c:extLst>
            </c:dLbl>
            <c:dLbl>
              <c:idx val="5"/>
              <c:layout>
                <c:manualLayout>
                  <c:x val="1.7018590838137422E-3"/>
                  <c:y val="1.4359730450187113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115-48F1-8745-EA6719BEA04D}"/>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solidFill>
                    <a:latin typeface="Century Gothic" panose="020B0502020202020204" pitchFamily="34" charset="0"/>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Amitriptyline</c:v>
                </c:pt>
                <c:pt idx="1">
                  <c:v>Desipramine</c:v>
                </c:pt>
                <c:pt idx="2">
                  <c:v>Doxepin</c:v>
                </c:pt>
                <c:pt idx="3">
                  <c:v>Imipramine</c:v>
                </c:pt>
                <c:pt idx="4">
                  <c:v>Nortriptyline</c:v>
                </c:pt>
                <c:pt idx="5">
                  <c:v>Paroxetine</c:v>
                </c:pt>
              </c:strCache>
            </c:strRef>
          </c:cat>
          <c:val>
            <c:numRef>
              <c:f>Sheet1!$B$2:$B$7</c:f>
              <c:numCache>
                <c:formatCode>0%</c:formatCode>
                <c:ptCount val="6"/>
                <c:pt idx="0">
                  <c:v>0.31</c:v>
                </c:pt>
                <c:pt idx="1">
                  <c:v>0.02</c:v>
                </c:pt>
                <c:pt idx="2">
                  <c:v>0.08</c:v>
                </c:pt>
                <c:pt idx="3">
                  <c:v>0.01</c:v>
                </c:pt>
                <c:pt idx="4">
                  <c:v>0.25</c:v>
                </c:pt>
                <c:pt idx="5">
                  <c:v>0.33</c:v>
                </c:pt>
              </c:numCache>
            </c:numRef>
          </c:val>
          <c:extLst>
            <c:ext xmlns:c16="http://schemas.microsoft.com/office/drawing/2014/chart" uri="{C3380CC4-5D6E-409C-BE32-E72D297353CC}">
              <c16:uniqueId val="{0000000C-C115-48F1-8745-EA6719BEA04D}"/>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71317358638939599"/>
          <c:y val="2.0336832895888005E-2"/>
          <c:w val="0.27620851752369474"/>
          <c:h val="0.92807586551681054"/>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40483498943104"/>
          <c:y val="3.5909347976258799E-3"/>
          <c:w val="0.63522374280404359"/>
          <c:h val="0.87696493349455862"/>
        </c:manualLayout>
      </c:layout>
      <c:pieChart>
        <c:varyColors val="1"/>
        <c:ser>
          <c:idx val="0"/>
          <c:order val="0"/>
          <c:tx>
            <c:strRef>
              <c:f>Sheet1!$B$1</c:f>
              <c:strCache>
                <c:ptCount val="1"/>
                <c:pt idx="0">
                  <c:v>Indication</c:v>
                </c:pt>
              </c:strCache>
            </c:strRef>
          </c:tx>
          <c:dPt>
            <c:idx val="0"/>
            <c:bubble3D val="0"/>
            <c:spPr>
              <a:solidFill>
                <a:srgbClr val="003F75"/>
              </a:solidFill>
              <a:ln w="19050">
                <a:solidFill>
                  <a:schemeClr val="lt1"/>
                </a:solidFill>
              </a:ln>
              <a:effectLst/>
            </c:spPr>
            <c:extLst>
              <c:ext xmlns:c16="http://schemas.microsoft.com/office/drawing/2014/chart" uri="{C3380CC4-5D6E-409C-BE32-E72D297353CC}">
                <c16:uniqueId val="{00000001-ACA1-4676-8DB1-DB49C8CADE34}"/>
              </c:ext>
            </c:extLst>
          </c:dPt>
          <c:dPt>
            <c:idx val="1"/>
            <c:bubble3D val="0"/>
            <c:spPr>
              <a:solidFill>
                <a:srgbClr val="A9A9BB"/>
              </a:solidFill>
              <a:ln w="19050">
                <a:solidFill>
                  <a:schemeClr val="lt1"/>
                </a:solidFill>
              </a:ln>
              <a:effectLst/>
            </c:spPr>
            <c:extLst>
              <c:ext xmlns:c16="http://schemas.microsoft.com/office/drawing/2014/chart" uri="{C3380CC4-5D6E-409C-BE32-E72D297353CC}">
                <c16:uniqueId val="{00000003-ACA1-4676-8DB1-DB49C8CADE34}"/>
              </c:ext>
            </c:extLst>
          </c:dPt>
          <c:dPt>
            <c:idx val="2"/>
            <c:bubble3D val="0"/>
            <c:spPr>
              <a:solidFill>
                <a:srgbClr val="760016"/>
              </a:solidFill>
              <a:ln w="19050">
                <a:solidFill>
                  <a:schemeClr val="lt1"/>
                </a:solidFill>
              </a:ln>
              <a:effectLst/>
            </c:spPr>
            <c:extLst>
              <c:ext xmlns:c16="http://schemas.microsoft.com/office/drawing/2014/chart" uri="{C3380CC4-5D6E-409C-BE32-E72D297353CC}">
                <c16:uniqueId val="{00000005-ACA1-4676-8DB1-DB49C8CADE34}"/>
              </c:ext>
            </c:extLst>
          </c:dPt>
          <c:dPt>
            <c:idx val="3"/>
            <c:bubble3D val="0"/>
            <c:spPr>
              <a:solidFill>
                <a:schemeClr val="accent6"/>
              </a:solidFill>
              <a:ln w="19050">
                <a:solidFill>
                  <a:schemeClr val="lt1"/>
                </a:solidFill>
              </a:ln>
              <a:effectLst/>
            </c:spPr>
            <c:extLst>
              <c:ext xmlns:c16="http://schemas.microsoft.com/office/drawing/2014/chart" uri="{C3380CC4-5D6E-409C-BE32-E72D297353CC}">
                <c16:uniqueId val="{00000007-ACA1-4676-8DB1-DB49C8CADE34}"/>
              </c:ext>
            </c:extLst>
          </c:dPt>
          <c:dLbls>
            <c:dLbl>
              <c:idx val="0"/>
              <c:layout>
                <c:manualLayout>
                  <c:x val="-6.2582548612929778E-2"/>
                  <c:y val="-0.1958828752638985"/>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A1-4676-8DB1-DB49C8CADE34}"/>
                </c:ext>
              </c:extLst>
            </c:dLbl>
            <c:dLbl>
              <c:idx val="2"/>
              <c:layout>
                <c:manualLayout>
                  <c:x val="9.6517258807012399E-4"/>
                  <c:y val="-4.0605938447268054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CA1-4676-8DB1-DB49C8CADE34}"/>
                </c:ext>
              </c:extLst>
            </c:dLbl>
            <c:dLbl>
              <c:idx val="3"/>
              <c:layout>
                <c:manualLayout>
                  <c:x val="-3.130670345991371E-2"/>
                  <c:y val="8.7085847647728146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CA1-4676-8DB1-DB49C8CADE34}"/>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Mood</c:v>
                </c:pt>
                <c:pt idx="1">
                  <c:v>Pain</c:v>
                </c:pt>
                <c:pt idx="2">
                  <c:v>Sleep</c:v>
                </c:pt>
                <c:pt idx="3">
                  <c:v>&gt;1 Indication</c:v>
                </c:pt>
              </c:strCache>
            </c:strRef>
          </c:cat>
          <c:val>
            <c:numRef>
              <c:f>Sheet1!$B$2:$B$5</c:f>
              <c:numCache>
                <c:formatCode>0%</c:formatCode>
                <c:ptCount val="4"/>
                <c:pt idx="0">
                  <c:v>0.43</c:v>
                </c:pt>
                <c:pt idx="1">
                  <c:v>0.28999999999999998</c:v>
                </c:pt>
                <c:pt idx="2">
                  <c:v>0.13</c:v>
                </c:pt>
                <c:pt idx="3">
                  <c:v>0.15</c:v>
                </c:pt>
              </c:numCache>
            </c:numRef>
          </c:val>
          <c:extLst>
            <c:ext xmlns:c16="http://schemas.microsoft.com/office/drawing/2014/chart" uri="{C3380CC4-5D6E-409C-BE32-E72D297353CC}">
              <c16:uniqueId val="{00000008-ACA1-4676-8DB1-DB49C8CADE34}"/>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74196683962645138"/>
          <c:y val="9.4640211816230266E-2"/>
          <c:w val="0.2536307521768873"/>
          <c:h val="0.84046013339822268"/>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Sleep</c:v>
                </c:pt>
              </c:strCache>
            </c:strRef>
          </c:tx>
          <c:spPr>
            <a:solidFill>
              <a:srgbClr val="003F75"/>
            </a:solidFill>
            <a:ln>
              <a:noFill/>
            </a:ln>
            <a:effectLst/>
          </c:spPr>
          <c:invertIfNegative val="0"/>
          <c:cat>
            <c:strRef>
              <c:f>Sheet1!$A$2:$A$4</c:f>
              <c:strCache>
                <c:ptCount val="3"/>
                <c:pt idx="0">
                  <c:v>Amitriptyline</c:v>
                </c:pt>
                <c:pt idx="1">
                  <c:v>Nortriptyline</c:v>
                </c:pt>
                <c:pt idx="2">
                  <c:v>Paroxetine</c:v>
                </c:pt>
              </c:strCache>
            </c:strRef>
          </c:cat>
          <c:val>
            <c:numRef>
              <c:f>Sheet1!$B$2:$B$4</c:f>
              <c:numCache>
                <c:formatCode>General</c:formatCode>
                <c:ptCount val="3"/>
                <c:pt idx="0">
                  <c:v>4</c:v>
                </c:pt>
                <c:pt idx="1">
                  <c:v>5</c:v>
                </c:pt>
                <c:pt idx="2">
                  <c:v>0</c:v>
                </c:pt>
              </c:numCache>
            </c:numRef>
          </c:val>
          <c:extLst>
            <c:ext xmlns:c16="http://schemas.microsoft.com/office/drawing/2014/chart" uri="{C3380CC4-5D6E-409C-BE32-E72D297353CC}">
              <c16:uniqueId val="{00000000-436F-4390-82AA-7A3E8CF8F1AE}"/>
            </c:ext>
          </c:extLst>
        </c:ser>
        <c:ser>
          <c:idx val="1"/>
          <c:order val="1"/>
          <c:tx>
            <c:strRef>
              <c:f>Sheet1!$C$1</c:f>
              <c:strCache>
                <c:ptCount val="1"/>
                <c:pt idx="0">
                  <c:v>Pain</c:v>
                </c:pt>
              </c:strCache>
            </c:strRef>
          </c:tx>
          <c:spPr>
            <a:solidFill>
              <a:schemeClr val="accent2"/>
            </a:solidFill>
            <a:ln>
              <a:noFill/>
            </a:ln>
            <a:effectLst/>
          </c:spPr>
          <c:invertIfNegative val="0"/>
          <c:cat>
            <c:strRef>
              <c:f>Sheet1!$A$2:$A$4</c:f>
              <c:strCache>
                <c:ptCount val="3"/>
                <c:pt idx="0">
                  <c:v>Amitriptyline</c:v>
                </c:pt>
                <c:pt idx="1">
                  <c:v>Nortriptyline</c:v>
                </c:pt>
                <c:pt idx="2">
                  <c:v>Paroxetine</c:v>
                </c:pt>
              </c:strCache>
            </c:strRef>
          </c:cat>
          <c:val>
            <c:numRef>
              <c:f>Sheet1!$C$2:$C$4</c:f>
              <c:numCache>
                <c:formatCode>General</c:formatCode>
                <c:ptCount val="3"/>
                <c:pt idx="0">
                  <c:v>17</c:v>
                </c:pt>
                <c:pt idx="1">
                  <c:v>12</c:v>
                </c:pt>
                <c:pt idx="2">
                  <c:v>0</c:v>
                </c:pt>
              </c:numCache>
            </c:numRef>
          </c:val>
          <c:extLst>
            <c:ext xmlns:c16="http://schemas.microsoft.com/office/drawing/2014/chart" uri="{C3380CC4-5D6E-409C-BE32-E72D297353CC}">
              <c16:uniqueId val="{00000001-436F-4390-82AA-7A3E8CF8F1AE}"/>
            </c:ext>
          </c:extLst>
        </c:ser>
        <c:ser>
          <c:idx val="2"/>
          <c:order val="2"/>
          <c:tx>
            <c:strRef>
              <c:f>Sheet1!$D$1</c:f>
              <c:strCache>
                <c:ptCount val="1"/>
                <c:pt idx="0">
                  <c:v>Mood</c:v>
                </c:pt>
              </c:strCache>
            </c:strRef>
          </c:tx>
          <c:spPr>
            <a:solidFill>
              <a:srgbClr val="760016"/>
            </a:solidFill>
            <a:ln>
              <a:noFill/>
            </a:ln>
            <a:effectLst/>
          </c:spPr>
          <c:invertIfNegative val="0"/>
          <c:cat>
            <c:strRef>
              <c:f>Sheet1!$A$2:$A$4</c:f>
              <c:strCache>
                <c:ptCount val="3"/>
                <c:pt idx="0">
                  <c:v>Amitriptyline</c:v>
                </c:pt>
                <c:pt idx="1">
                  <c:v>Nortriptyline</c:v>
                </c:pt>
                <c:pt idx="2">
                  <c:v>Paroxetine</c:v>
                </c:pt>
              </c:strCache>
            </c:strRef>
          </c:cat>
          <c:val>
            <c:numRef>
              <c:f>Sheet1!$D$2:$D$4</c:f>
              <c:numCache>
                <c:formatCode>General</c:formatCode>
                <c:ptCount val="3"/>
                <c:pt idx="0">
                  <c:v>5</c:v>
                </c:pt>
                <c:pt idx="1">
                  <c:v>1</c:v>
                </c:pt>
                <c:pt idx="2">
                  <c:v>32</c:v>
                </c:pt>
              </c:numCache>
            </c:numRef>
          </c:val>
          <c:extLst>
            <c:ext xmlns:c16="http://schemas.microsoft.com/office/drawing/2014/chart" uri="{C3380CC4-5D6E-409C-BE32-E72D297353CC}">
              <c16:uniqueId val="{00000002-436F-4390-82AA-7A3E8CF8F1AE}"/>
            </c:ext>
          </c:extLst>
        </c:ser>
        <c:ser>
          <c:idx val="3"/>
          <c:order val="3"/>
          <c:tx>
            <c:strRef>
              <c:f>Sheet1!$E$1</c:f>
              <c:strCache>
                <c:ptCount val="1"/>
                <c:pt idx="0">
                  <c:v>Multiple Indications</c:v>
                </c:pt>
              </c:strCache>
            </c:strRef>
          </c:tx>
          <c:spPr>
            <a:solidFill>
              <a:schemeClr val="bg1"/>
            </a:solidFill>
            <a:ln>
              <a:noFill/>
            </a:ln>
            <a:effectLst/>
          </c:spPr>
          <c:invertIfNegative val="0"/>
          <c:cat>
            <c:strRef>
              <c:f>Sheet1!$A$2:$A$4</c:f>
              <c:strCache>
                <c:ptCount val="3"/>
                <c:pt idx="0">
                  <c:v>Amitriptyline</c:v>
                </c:pt>
                <c:pt idx="1">
                  <c:v>Nortriptyline</c:v>
                </c:pt>
                <c:pt idx="2">
                  <c:v>Paroxetine</c:v>
                </c:pt>
              </c:strCache>
            </c:strRef>
          </c:cat>
          <c:val>
            <c:numRef>
              <c:f>Sheet1!$E$2:$E$4</c:f>
              <c:numCache>
                <c:formatCode>General</c:formatCode>
                <c:ptCount val="3"/>
                <c:pt idx="0">
                  <c:v>5</c:v>
                </c:pt>
                <c:pt idx="1">
                  <c:v>7</c:v>
                </c:pt>
                <c:pt idx="2">
                  <c:v>1</c:v>
                </c:pt>
              </c:numCache>
            </c:numRef>
          </c:val>
          <c:extLst>
            <c:ext xmlns:c16="http://schemas.microsoft.com/office/drawing/2014/chart" uri="{C3380CC4-5D6E-409C-BE32-E72D297353CC}">
              <c16:uniqueId val="{00000003-436F-4390-82AA-7A3E8CF8F1AE}"/>
            </c:ext>
          </c:extLst>
        </c:ser>
        <c:dLbls>
          <c:showLegendKey val="0"/>
          <c:showVal val="0"/>
          <c:showCatName val="0"/>
          <c:showSerName val="0"/>
          <c:showPercent val="0"/>
          <c:showBubbleSize val="0"/>
        </c:dLbls>
        <c:gapWidth val="219"/>
        <c:overlap val="-27"/>
        <c:axId val="655259408"/>
        <c:axId val="655267936"/>
      </c:barChart>
      <c:catAx>
        <c:axId val="65525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655267936"/>
        <c:crosses val="autoZero"/>
        <c:auto val="1"/>
        <c:lblAlgn val="ctr"/>
        <c:lblOffset val="100"/>
        <c:noMultiLvlLbl val="0"/>
      </c:catAx>
      <c:valAx>
        <c:axId val="6552679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655259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898798560770032"/>
          <c:y val="3.1659606566123474E-2"/>
          <c:w val="0.80489158637128011"/>
          <c:h val="0.70413616570159487"/>
        </c:manualLayout>
      </c:layout>
      <c:barChart>
        <c:barDir val="col"/>
        <c:grouping val="clustered"/>
        <c:varyColors val="0"/>
        <c:ser>
          <c:idx val="0"/>
          <c:order val="0"/>
          <c:tx>
            <c:strRef>
              <c:f>Sheet1!$B$1</c:f>
              <c:strCache>
                <c:ptCount val="1"/>
                <c:pt idx="0">
                  <c:v>Series 1</c:v>
                </c:pt>
              </c:strCache>
            </c:strRef>
          </c:tx>
          <c:spPr>
            <a:solidFill>
              <a:srgbClr val="760016"/>
            </a:solidFill>
            <a:ln>
              <a:noFill/>
            </a:ln>
            <a:effectLst/>
          </c:spPr>
          <c:invertIfNegative val="0"/>
          <c:dLbls>
            <c:spPr>
              <a:noFill/>
              <a:ln>
                <a:noFill/>
              </a:ln>
              <a:effectLst/>
            </c:spPr>
            <c:txPr>
              <a:bodyPr rot="0" spcFirstLastPara="1" vertOverflow="ellipsis" vert="horz" wrap="square" anchor="ctr" anchorCtr="1"/>
              <a:lstStyle/>
              <a:p>
                <a:pPr>
                  <a:defRPr sz="28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Med Rec</c:v>
                </c:pt>
                <c:pt idx="1">
                  <c:v>Follow-up</c:v>
                </c:pt>
                <c:pt idx="2">
                  <c:v>Efficacy</c:v>
                </c:pt>
                <c:pt idx="3">
                  <c:v>Adherence</c:v>
                </c:pt>
                <c:pt idx="4">
                  <c:v>Psychotherapy</c:v>
                </c:pt>
                <c:pt idx="5">
                  <c:v>Adverse effects</c:v>
                </c:pt>
                <c:pt idx="6">
                  <c:v>Patient education</c:v>
                </c:pt>
                <c:pt idx="7">
                  <c:v>Justification</c:v>
                </c:pt>
              </c:strCache>
            </c:strRef>
          </c:cat>
          <c:val>
            <c:numRef>
              <c:f>Sheet1!$B$2:$B$9</c:f>
              <c:numCache>
                <c:formatCode>General</c:formatCode>
                <c:ptCount val="8"/>
                <c:pt idx="0">
                  <c:v>81.2</c:v>
                </c:pt>
                <c:pt idx="1">
                  <c:v>62.5</c:v>
                </c:pt>
                <c:pt idx="2">
                  <c:v>53.1</c:v>
                </c:pt>
                <c:pt idx="3">
                  <c:v>9.4</c:v>
                </c:pt>
                <c:pt idx="4">
                  <c:v>9.4</c:v>
                </c:pt>
                <c:pt idx="5">
                  <c:v>25</c:v>
                </c:pt>
                <c:pt idx="6">
                  <c:v>28.1</c:v>
                </c:pt>
                <c:pt idx="7">
                  <c:v>53.1</c:v>
                </c:pt>
              </c:numCache>
            </c:numRef>
          </c:val>
          <c:extLst>
            <c:ext xmlns:c16="http://schemas.microsoft.com/office/drawing/2014/chart" uri="{C3380CC4-5D6E-409C-BE32-E72D297353CC}">
              <c16:uniqueId val="{00000000-FED2-4976-9483-A2D091759FEC}"/>
            </c:ext>
          </c:extLst>
        </c:ser>
        <c:dLbls>
          <c:showLegendKey val="0"/>
          <c:showVal val="0"/>
          <c:showCatName val="0"/>
          <c:showSerName val="0"/>
          <c:showPercent val="0"/>
          <c:showBubbleSize val="0"/>
        </c:dLbls>
        <c:gapWidth val="219"/>
        <c:overlap val="-27"/>
        <c:axId val="596311664"/>
        <c:axId val="596313960"/>
      </c:barChart>
      <c:catAx>
        <c:axId val="596311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596313960"/>
        <c:crosses val="autoZero"/>
        <c:auto val="1"/>
        <c:lblAlgn val="ctr"/>
        <c:lblOffset val="100"/>
        <c:noMultiLvlLbl val="0"/>
      </c:catAx>
      <c:valAx>
        <c:axId val="596313960"/>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800" b="0" i="0" u="none" strike="noStrike" kern="1200" baseline="0">
                    <a:solidFill>
                      <a:schemeClr val="tx1">
                        <a:lumMod val="65000"/>
                        <a:lumOff val="35000"/>
                      </a:schemeClr>
                    </a:solidFill>
                    <a:latin typeface="Century Gothic" panose="020B0502020202020204" pitchFamily="34" charset="0"/>
                    <a:ea typeface="+mn-ea"/>
                    <a:cs typeface="+mn-cs"/>
                  </a:defRPr>
                </a:pPr>
                <a:r>
                  <a:rPr lang="en-US"/>
                  <a:t>Percent Completed (%)</a:t>
                </a:r>
              </a:p>
            </c:rich>
          </c:tx>
          <c:overlay val="0"/>
          <c:spPr>
            <a:noFill/>
            <a:ln>
              <a:noFill/>
            </a:ln>
            <a:effectLst/>
          </c:spPr>
          <c:txPr>
            <a:bodyPr rot="-5400000" spcFirstLastPara="1" vertOverflow="ellipsis" vert="horz" wrap="square" anchor="ctr" anchorCtr="1"/>
            <a:lstStyle/>
            <a:p>
              <a:pPr>
                <a:defRPr sz="28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5963116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800">
          <a:latin typeface="Century Gothic" panose="020B0502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image" Target="../media/image4.png"/><Relationship Id="rId5" Type="http://schemas.openxmlformats.org/officeDocument/2006/relationships/image" Target="../media/image8.svg"/><Relationship Id="rId4" Type="http://schemas.openxmlformats.org/officeDocument/2006/relationships/image" Target="../media/image7.png"/></Relationships>
</file>

<file path=ppt/diagrams/_rels/drawing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image" Target="../media/image4.png"/><Relationship Id="rId5" Type="http://schemas.openxmlformats.org/officeDocument/2006/relationships/image" Target="../media/image8.svg"/><Relationship Id="rId4"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B3A854-4CD7-4F28-BFEE-59C85EBCE734}" type="doc">
      <dgm:prSet loTypeId="urn:microsoft.com/office/officeart/2005/8/layout/chevron2" loCatId="list" qsTypeId="urn:microsoft.com/office/officeart/2005/8/quickstyle/simple1" qsCatId="simple" csTypeId="urn:microsoft.com/office/officeart/2005/8/colors/accent2_2" csCatId="accent2" phldr="1"/>
      <dgm:spPr/>
      <dgm:t>
        <a:bodyPr/>
        <a:lstStyle/>
        <a:p>
          <a:endParaRPr lang="en-US"/>
        </a:p>
      </dgm:t>
    </dgm:pt>
    <dgm:pt modelId="{C08D1E37-D26B-4A60-B380-46C1373436BA}">
      <dgm:prSet phldrT="[Text]" custT="1"/>
      <dgm:spPr>
        <a:solidFill>
          <a:srgbClr val="003F75"/>
        </a:solidFill>
      </dgm:spPr>
      <dgm:t>
        <a:bodyPr/>
        <a:lstStyle/>
        <a:p>
          <a:r>
            <a:rPr lang="en-US" sz="2800" dirty="0">
              <a:latin typeface="Century Gothic" panose="020B0502020202020204" pitchFamily="34" charset="0"/>
            </a:rPr>
            <a:t>Key Findings</a:t>
          </a:r>
        </a:p>
      </dgm:t>
    </dgm:pt>
    <dgm:pt modelId="{749CB8F1-FCE2-4C6C-AAA9-8E78A2ACEE58}" type="parTrans" cxnId="{79CA9176-991C-43BC-9AD6-3630E3C54D86}">
      <dgm:prSet/>
      <dgm:spPr/>
      <dgm:t>
        <a:bodyPr/>
        <a:lstStyle/>
        <a:p>
          <a:endParaRPr lang="en-US" sz="2800"/>
        </a:p>
      </dgm:t>
    </dgm:pt>
    <dgm:pt modelId="{879FD0BE-0480-4539-B9BC-76261AFF7772}" type="sibTrans" cxnId="{79CA9176-991C-43BC-9AD6-3630E3C54D86}">
      <dgm:prSet/>
      <dgm:spPr/>
      <dgm:t>
        <a:bodyPr/>
        <a:lstStyle/>
        <a:p>
          <a:endParaRPr lang="en-US" sz="2800"/>
        </a:p>
      </dgm:t>
    </dgm:pt>
    <dgm:pt modelId="{6D01D2D1-9783-4246-B61C-2314D8C4FCD6}">
      <dgm:prSet phldrT="[Text]" custT="1"/>
      <dgm:spPr>
        <a:solidFill>
          <a:srgbClr val="003F75"/>
        </a:solidFill>
      </dgm:spPr>
      <dgm:t>
        <a:bodyPr/>
        <a:lstStyle/>
        <a:p>
          <a:r>
            <a:rPr lang="en-US" sz="2800" dirty="0">
              <a:latin typeface="Century Gothic" panose="020B0502020202020204" pitchFamily="34" charset="0"/>
            </a:rPr>
            <a:t>Strengths</a:t>
          </a:r>
        </a:p>
      </dgm:t>
    </dgm:pt>
    <dgm:pt modelId="{1D1AB140-1073-4DD2-871A-D44519654168}" type="parTrans" cxnId="{921D2F11-010D-44E7-8DDB-08F9BDC12CD9}">
      <dgm:prSet/>
      <dgm:spPr/>
      <dgm:t>
        <a:bodyPr/>
        <a:lstStyle/>
        <a:p>
          <a:endParaRPr lang="en-US" sz="2800"/>
        </a:p>
      </dgm:t>
    </dgm:pt>
    <dgm:pt modelId="{8605F25F-2B46-4AC4-A345-E991839175C9}" type="sibTrans" cxnId="{921D2F11-010D-44E7-8DDB-08F9BDC12CD9}">
      <dgm:prSet/>
      <dgm:spPr/>
      <dgm:t>
        <a:bodyPr/>
        <a:lstStyle/>
        <a:p>
          <a:endParaRPr lang="en-US" sz="2800"/>
        </a:p>
      </dgm:t>
    </dgm:pt>
    <dgm:pt modelId="{FBB97719-7470-4251-9739-48A820119D94}">
      <dgm:prSet phldrT="[Text]" custT="1"/>
      <dgm:spPr/>
      <dgm:t>
        <a:bodyPr/>
        <a:lstStyle/>
        <a:p>
          <a:pPr>
            <a:lnSpc>
              <a:spcPct val="150000"/>
            </a:lnSpc>
          </a:pPr>
          <a:r>
            <a:rPr lang="en-US" sz="2800" dirty="0">
              <a:latin typeface="Century Gothic" panose="020B0502020202020204" pitchFamily="34" charset="0"/>
            </a:rPr>
            <a:t>Written algorithm of alternative agents to be considered for each indication</a:t>
          </a:r>
        </a:p>
      </dgm:t>
    </dgm:pt>
    <dgm:pt modelId="{05B263B9-DD82-4360-85DA-050E63810C88}" type="parTrans" cxnId="{957FC027-4479-4A47-9C6C-371E1A7CE2E1}">
      <dgm:prSet/>
      <dgm:spPr/>
      <dgm:t>
        <a:bodyPr/>
        <a:lstStyle/>
        <a:p>
          <a:endParaRPr lang="en-US" sz="2800"/>
        </a:p>
      </dgm:t>
    </dgm:pt>
    <dgm:pt modelId="{0BACB614-E74F-49D5-99EA-B2ADBC0C6ECD}" type="sibTrans" cxnId="{957FC027-4479-4A47-9C6C-371E1A7CE2E1}">
      <dgm:prSet/>
      <dgm:spPr/>
      <dgm:t>
        <a:bodyPr/>
        <a:lstStyle/>
        <a:p>
          <a:endParaRPr lang="en-US" sz="2800"/>
        </a:p>
      </dgm:t>
    </dgm:pt>
    <dgm:pt modelId="{EFE332D9-2D5F-43E9-9DDC-F0429C2D5056}">
      <dgm:prSet phldrT="[Text]" custT="1"/>
      <dgm:spPr>
        <a:solidFill>
          <a:srgbClr val="003F75"/>
        </a:solidFill>
      </dgm:spPr>
      <dgm:t>
        <a:bodyPr/>
        <a:lstStyle/>
        <a:p>
          <a:r>
            <a:rPr lang="en-US" sz="2800" dirty="0">
              <a:latin typeface="Century Gothic" panose="020B0502020202020204" pitchFamily="34" charset="0"/>
            </a:rPr>
            <a:t>Limitations</a:t>
          </a:r>
        </a:p>
      </dgm:t>
    </dgm:pt>
    <dgm:pt modelId="{28CCF72B-765F-493A-BE50-443D234CAEA8}" type="parTrans" cxnId="{FBEFFF3C-9910-40B6-A6BF-D36C4BBDD8AA}">
      <dgm:prSet/>
      <dgm:spPr/>
      <dgm:t>
        <a:bodyPr/>
        <a:lstStyle/>
        <a:p>
          <a:endParaRPr lang="en-US" sz="2800"/>
        </a:p>
      </dgm:t>
    </dgm:pt>
    <dgm:pt modelId="{F0E6FCE2-DA50-43FA-9489-831B8F6C2A59}" type="sibTrans" cxnId="{FBEFFF3C-9910-40B6-A6BF-D36C4BBDD8AA}">
      <dgm:prSet/>
      <dgm:spPr/>
      <dgm:t>
        <a:bodyPr/>
        <a:lstStyle/>
        <a:p>
          <a:endParaRPr lang="en-US" sz="2800"/>
        </a:p>
      </dgm:t>
    </dgm:pt>
    <dgm:pt modelId="{692F05DC-5D9B-4537-8D9F-AEFFD6D72939}">
      <dgm:prSet phldrT="[Text]" custT="1"/>
      <dgm:spPr/>
      <dgm:t>
        <a:bodyPr/>
        <a:lstStyle/>
        <a:p>
          <a:pPr>
            <a:lnSpc>
              <a:spcPct val="150000"/>
            </a:lnSpc>
          </a:pPr>
          <a:r>
            <a:rPr lang="en-US" sz="2800" dirty="0">
              <a:latin typeface="Century Gothic" panose="020B0502020202020204" pitchFamily="34" charset="0"/>
            </a:rPr>
            <a:t>Lower percentage of prescribing from the data originally pulled due to efforts from a hospital organized task force</a:t>
          </a:r>
        </a:p>
      </dgm:t>
    </dgm:pt>
    <dgm:pt modelId="{71DA29B4-9D72-4303-9724-EEDBC8024465}" type="parTrans" cxnId="{5AA0C117-85E2-47A6-88AB-4CF100044CCE}">
      <dgm:prSet/>
      <dgm:spPr/>
      <dgm:t>
        <a:bodyPr/>
        <a:lstStyle/>
        <a:p>
          <a:endParaRPr lang="en-US" sz="2800"/>
        </a:p>
      </dgm:t>
    </dgm:pt>
    <dgm:pt modelId="{3EC2BA9A-8E93-44EF-857C-12BC58B38933}" type="sibTrans" cxnId="{5AA0C117-85E2-47A6-88AB-4CF100044CCE}">
      <dgm:prSet/>
      <dgm:spPr/>
      <dgm:t>
        <a:bodyPr/>
        <a:lstStyle/>
        <a:p>
          <a:endParaRPr lang="en-US" sz="2800"/>
        </a:p>
      </dgm:t>
    </dgm:pt>
    <dgm:pt modelId="{E6ACAD1D-283C-4BBD-B5BB-FE8735CE166E}">
      <dgm:prSet custT="1"/>
      <dgm:spPr/>
      <dgm:t>
        <a:bodyPr/>
        <a:lstStyle/>
        <a:p>
          <a:pPr>
            <a:lnSpc>
              <a:spcPct val="150000"/>
            </a:lnSpc>
            <a:buFont typeface="Arial" panose="020B0604020202020204" pitchFamily="34" charset="0"/>
            <a:buChar char="•"/>
          </a:pPr>
          <a:r>
            <a:rPr lang="en-US" sz="2800" dirty="0">
              <a:latin typeface="Century Gothic" panose="020B0502020202020204" pitchFamily="34" charset="0"/>
            </a:rPr>
            <a:t>As of January 2020 the non-formulary approval of pregabalin decreased the amount of </a:t>
          </a:r>
          <a:r>
            <a:rPr lang="en-US" sz="2800" dirty="0" err="1">
              <a:latin typeface="Century Gothic" panose="020B0502020202020204" pitchFamily="34" charset="0"/>
            </a:rPr>
            <a:t>AChADs</a:t>
          </a:r>
          <a:r>
            <a:rPr lang="en-US" sz="2800" dirty="0">
              <a:latin typeface="Century Gothic" panose="020B0502020202020204" pitchFamily="34" charset="0"/>
            </a:rPr>
            <a:t> prescribed</a:t>
          </a:r>
        </a:p>
      </dgm:t>
    </dgm:pt>
    <dgm:pt modelId="{DDBDA245-B7C2-4519-A7C5-55E2310FEA5F}" type="parTrans" cxnId="{736B0F8F-5BFC-4CDE-80C5-18F59FCDA60E}">
      <dgm:prSet/>
      <dgm:spPr/>
      <dgm:t>
        <a:bodyPr/>
        <a:lstStyle/>
        <a:p>
          <a:endParaRPr lang="en-US"/>
        </a:p>
      </dgm:t>
    </dgm:pt>
    <dgm:pt modelId="{00CAD933-16C3-4771-A2CC-B69433EC1C09}" type="sibTrans" cxnId="{736B0F8F-5BFC-4CDE-80C5-18F59FCDA60E}">
      <dgm:prSet/>
      <dgm:spPr/>
      <dgm:t>
        <a:bodyPr/>
        <a:lstStyle/>
        <a:p>
          <a:endParaRPr lang="en-US"/>
        </a:p>
      </dgm:t>
    </dgm:pt>
    <dgm:pt modelId="{034DF401-027F-46A3-A053-F28EFA2C51D9}">
      <dgm:prSet phldrT="[Text]" custT="1"/>
      <dgm:spPr/>
      <dgm:t>
        <a:bodyPr/>
        <a:lstStyle/>
        <a:p>
          <a:pPr>
            <a:lnSpc>
              <a:spcPct val="150000"/>
            </a:lnSpc>
          </a:pPr>
          <a:r>
            <a:rPr lang="en-US" sz="2800" dirty="0">
              <a:latin typeface="Century Gothic" panose="020B0502020202020204" pitchFamily="34" charset="0"/>
            </a:rPr>
            <a:t>Consistent findings to previous medication utilization evaluations</a:t>
          </a:r>
        </a:p>
      </dgm:t>
    </dgm:pt>
    <dgm:pt modelId="{07F28D48-48E3-419B-AFE7-EF3A7915CEF4}" type="parTrans" cxnId="{B7223333-5CBC-4D1F-B0D8-F8FD17CF133A}">
      <dgm:prSet/>
      <dgm:spPr/>
      <dgm:t>
        <a:bodyPr/>
        <a:lstStyle/>
        <a:p>
          <a:endParaRPr lang="en-US"/>
        </a:p>
      </dgm:t>
    </dgm:pt>
    <dgm:pt modelId="{3E100A0E-DED0-41B5-8EB8-0E426E885890}" type="sibTrans" cxnId="{B7223333-5CBC-4D1F-B0D8-F8FD17CF133A}">
      <dgm:prSet/>
      <dgm:spPr/>
      <dgm:t>
        <a:bodyPr/>
        <a:lstStyle/>
        <a:p>
          <a:endParaRPr lang="en-US"/>
        </a:p>
      </dgm:t>
    </dgm:pt>
    <dgm:pt modelId="{FAC3592E-9A1A-497F-BB5A-48E042340700}">
      <dgm:prSet phldrT="[Text]" custT="1"/>
      <dgm:spPr/>
      <dgm:t>
        <a:bodyPr/>
        <a:lstStyle/>
        <a:p>
          <a:pPr>
            <a:lnSpc>
              <a:spcPct val="150000"/>
            </a:lnSpc>
            <a:buFont typeface="Arial" panose="020B0604020202020204" pitchFamily="34" charset="0"/>
            <a:buChar char="•"/>
          </a:pPr>
          <a:r>
            <a:rPr lang="en-US" sz="2800" dirty="0">
              <a:latin typeface="Century Gothic" panose="020B0502020202020204" pitchFamily="34" charset="0"/>
            </a:rPr>
            <a:t>Often when </a:t>
          </a:r>
          <a:r>
            <a:rPr lang="en-US" sz="2800" dirty="0" err="1">
              <a:latin typeface="Century Gothic" panose="020B0502020202020204" pitchFamily="34" charset="0"/>
            </a:rPr>
            <a:t>AChADs</a:t>
          </a:r>
          <a:r>
            <a:rPr lang="en-US" sz="2800" dirty="0">
              <a:latin typeface="Century Gothic" panose="020B0502020202020204" pitchFamily="34" charset="0"/>
            </a:rPr>
            <a:t> were continued from non-VA prescribers there was no documentation of previous trials or an efficacy assessment warranting continued use</a:t>
          </a:r>
        </a:p>
      </dgm:t>
    </dgm:pt>
    <dgm:pt modelId="{4DEB1F9A-7477-4705-ACD4-865D74C3DDA1}" type="parTrans" cxnId="{D4DF8276-68E7-4C16-8B9F-AFBC6446C2DC}">
      <dgm:prSet/>
      <dgm:spPr/>
      <dgm:t>
        <a:bodyPr/>
        <a:lstStyle/>
        <a:p>
          <a:endParaRPr lang="en-US"/>
        </a:p>
      </dgm:t>
    </dgm:pt>
    <dgm:pt modelId="{56962236-1003-431E-A57B-09E4BDBF599B}" type="sibTrans" cxnId="{D4DF8276-68E7-4C16-8B9F-AFBC6446C2DC}">
      <dgm:prSet/>
      <dgm:spPr/>
      <dgm:t>
        <a:bodyPr/>
        <a:lstStyle/>
        <a:p>
          <a:endParaRPr lang="en-US"/>
        </a:p>
      </dgm:t>
    </dgm:pt>
    <dgm:pt modelId="{2B5BBCFC-EDC7-4830-B0AC-30290160FB12}" type="pres">
      <dgm:prSet presAssocID="{2FB3A854-4CD7-4F28-BFEE-59C85EBCE734}" presName="linearFlow" presStyleCnt="0">
        <dgm:presLayoutVars>
          <dgm:dir/>
          <dgm:animLvl val="lvl"/>
          <dgm:resizeHandles val="exact"/>
        </dgm:presLayoutVars>
      </dgm:prSet>
      <dgm:spPr/>
    </dgm:pt>
    <dgm:pt modelId="{AE8F6ED4-3440-459A-B6BB-04A4CA2FADAE}" type="pres">
      <dgm:prSet presAssocID="{C08D1E37-D26B-4A60-B380-46C1373436BA}" presName="composite" presStyleCnt="0"/>
      <dgm:spPr/>
    </dgm:pt>
    <dgm:pt modelId="{51E886B5-2D83-4922-B317-8B9158B24E12}" type="pres">
      <dgm:prSet presAssocID="{C08D1E37-D26B-4A60-B380-46C1373436BA}" presName="parentText" presStyleLbl="alignNode1" presStyleIdx="0" presStyleCnt="3" custScaleY="183725" custLinFactNeighborY="0">
        <dgm:presLayoutVars>
          <dgm:chMax val="1"/>
          <dgm:bulletEnabled val="1"/>
        </dgm:presLayoutVars>
      </dgm:prSet>
      <dgm:spPr/>
    </dgm:pt>
    <dgm:pt modelId="{999D1EE0-4F2B-4283-BDDD-43E20AF6FF72}" type="pres">
      <dgm:prSet presAssocID="{C08D1E37-D26B-4A60-B380-46C1373436BA}" presName="descendantText" presStyleLbl="alignAcc1" presStyleIdx="0" presStyleCnt="3" custScaleY="234954" custLinFactNeighborY="0">
        <dgm:presLayoutVars>
          <dgm:bulletEnabled val="1"/>
        </dgm:presLayoutVars>
      </dgm:prSet>
      <dgm:spPr/>
    </dgm:pt>
    <dgm:pt modelId="{2D550756-A132-445B-87B9-B8794E4E1016}" type="pres">
      <dgm:prSet presAssocID="{879FD0BE-0480-4539-B9BC-76261AFF7772}" presName="sp" presStyleCnt="0"/>
      <dgm:spPr/>
    </dgm:pt>
    <dgm:pt modelId="{70D5B5A2-139A-4FE5-AFA7-E1801B97D928}" type="pres">
      <dgm:prSet presAssocID="{6D01D2D1-9783-4246-B61C-2314D8C4FCD6}" presName="composite" presStyleCnt="0"/>
      <dgm:spPr/>
    </dgm:pt>
    <dgm:pt modelId="{B99BD9CE-BE01-425B-BB8C-A2C4ED4A1CE3}" type="pres">
      <dgm:prSet presAssocID="{6D01D2D1-9783-4246-B61C-2314D8C4FCD6}" presName="parentText" presStyleLbl="alignNode1" presStyleIdx="1" presStyleCnt="3" custScaleY="117328">
        <dgm:presLayoutVars>
          <dgm:chMax val="1"/>
          <dgm:bulletEnabled val="1"/>
        </dgm:presLayoutVars>
      </dgm:prSet>
      <dgm:spPr/>
    </dgm:pt>
    <dgm:pt modelId="{530C0FD1-AA66-404B-B70F-A2BB0BE3FB38}" type="pres">
      <dgm:prSet presAssocID="{6D01D2D1-9783-4246-B61C-2314D8C4FCD6}" presName="descendantText" presStyleLbl="alignAcc1" presStyleIdx="1" presStyleCnt="3" custScaleY="126957">
        <dgm:presLayoutVars>
          <dgm:bulletEnabled val="1"/>
        </dgm:presLayoutVars>
      </dgm:prSet>
      <dgm:spPr/>
    </dgm:pt>
    <dgm:pt modelId="{0841EE4A-B332-453E-9CA7-6FB9DA44E96E}" type="pres">
      <dgm:prSet presAssocID="{8605F25F-2B46-4AC4-A345-E991839175C9}" presName="sp" presStyleCnt="0"/>
      <dgm:spPr/>
    </dgm:pt>
    <dgm:pt modelId="{E53172A3-0C39-4764-B718-4E496A48A248}" type="pres">
      <dgm:prSet presAssocID="{EFE332D9-2D5F-43E9-9DDC-F0429C2D5056}" presName="composite" presStyleCnt="0"/>
      <dgm:spPr/>
    </dgm:pt>
    <dgm:pt modelId="{F7B0FCD2-44CA-496A-84A3-F4E59BE848A5}" type="pres">
      <dgm:prSet presAssocID="{EFE332D9-2D5F-43E9-9DDC-F0429C2D5056}" presName="parentText" presStyleLbl="alignNode1" presStyleIdx="2" presStyleCnt="3">
        <dgm:presLayoutVars>
          <dgm:chMax val="1"/>
          <dgm:bulletEnabled val="1"/>
        </dgm:presLayoutVars>
      </dgm:prSet>
      <dgm:spPr/>
    </dgm:pt>
    <dgm:pt modelId="{7BD94C3B-BB93-4417-9901-7C7F99326C17}" type="pres">
      <dgm:prSet presAssocID="{EFE332D9-2D5F-43E9-9DDC-F0429C2D5056}" presName="descendantText" presStyleLbl="alignAcc1" presStyleIdx="2" presStyleCnt="3">
        <dgm:presLayoutVars>
          <dgm:bulletEnabled val="1"/>
        </dgm:presLayoutVars>
      </dgm:prSet>
      <dgm:spPr/>
    </dgm:pt>
  </dgm:ptLst>
  <dgm:cxnLst>
    <dgm:cxn modelId="{0260AC0F-AFB5-431D-860A-520AA7AD9BEC}" type="presOf" srcId="{FAC3592E-9A1A-497F-BB5A-48E042340700}" destId="{999D1EE0-4F2B-4283-BDDD-43E20AF6FF72}" srcOrd="0" destOrd="0" presId="urn:microsoft.com/office/officeart/2005/8/layout/chevron2"/>
    <dgm:cxn modelId="{921D2F11-010D-44E7-8DDB-08F9BDC12CD9}" srcId="{2FB3A854-4CD7-4F28-BFEE-59C85EBCE734}" destId="{6D01D2D1-9783-4246-B61C-2314D8C4FCD6}" srcOrd="1" destOrd="0" parTransId="{1D1AB140-1073-4DD2-871A-D44519654168}" sibTransId="{8605F25F-2B46-4AC4-A345-E991839175C9}"/>
    <dgm:cxn modelId="{5AA0C117-85E2-47A6-88AB-4CF100044CCE}" srcId="{EFE332D9-2D5F-43E9-9DDC-F0429C2D5056}" destId="{692F05DC-5D9B-4537-8D9F-AEFFD6D72939}" srcOrd="0" destOrd="0" parTransId="{71DA29B4-9D72-4303-9724-EEDBC8024465}" sibTransId="{3EC2BA9A-8E93-44EF-857C-12BC58B38933}"/>
    <dgm:cxn modelId="{A9421520-A535-4DA9-8471-BB45847A9C82}" type="presOf" srcId="{034DF401-027F-46A3-A053-F28EFA2C51D9}" destId="{530C0FD1-AA66-404B-B70F-A2BB0BE3FB38}" srcOrd="0" destOrd="1" presId="urn:microsoft.com/office/officeart/2005/8/layout/chevron2"/>
    <dgm:cxn modelId="{957FC027-4479-4A47-9C6C-371E1A7CE2E1}" srcId="{6D01D2D1-9783-4246-B61C-2314D8C4FCD6}" destId="{FBB97719-7470-4251-9739-48A820119D94}" srcOrd="0" destOrd="0" parTransId="{05B263B9-DD82-4360-85DA-050E63810C88}" sibTransId="{0BACB614-E74F-49D5-99EA-B2ADBC0C6ECD}"/>
    <dgm:cxn modelId="{B7223333-5CBC-4D1F-B0D8-F8FD17CF133A}" srcId="{6D01D2D1-9783-4246-B61C-2314D8C4FCD6}" destId="{034DF401-027F-46A3-A053-F28EFA2C51D9}" srcOrd="1" destOrd="0" parTransId="{07F28D48-48E3-419B-AFE7-EF3A7915CEF4}" sibTransId="{3E100A0E-DED0-41B5-8EB8-0E426E885890}"/>
    <dgm:cxn modelId="{FBEFFF3C-9910-40B6-A6BF-D36C4BBDD8AA}" srcId="{2FB3A854-4CD7-4F28-BFEE-59C85EBCE734}" destId="{EFE332D9-2D5F-43E9-9DDC-F0429C2D5056}" srcOrd="2" destOrd="0" parTransId="{28CCF72B-765F-493A-BE50-443D234CAEA8}" sibTransId="{F0E6FCE2-DA50-43FA-9489-831B8F6C2A59}"/>
    <dgm:cxn modelId="{42E55A3E-18FA-4C3C-A80B-E552864852CA}" type="presOf" srcId="{FBB97719-7470-4251-9739-48A820119D94}" destId="{530C0FD1-AA66-404B-B70F-A2BB0BE3FB38}" srcOrd="0" destOrd="0" presId="urn:microsoft.com/office/officeart/2005/8/layout/chevron2"/>
    <dgm:cxn modelId="{A9FA1656-B085-4578-B9E4-908977C50BC3}" type="presOf" srcId="{2FB3A854-4CD7-4F28-BFEE-59C85EBCE734}" destId="{2B5BBCFC-EDC7-4830-B0AC-30290160FB12}" srcOrd="0" destOrd="0" presId="urn:microsoft.com/office/officeart/2005/8/layout/chevron2"/>
    <dgm:cxn modelId="{D4DF8276-68E7-4C16-8B9F-AFBC6446C2DC}" srcId="{C08D1E37-D26B-4A60-B380-46C1373436BA}" destId="{FAC3592E-9A1A-497F-BB5A-48E042340700}" srcOrd="0" destOrd="0" parTransId="{4DEB1F9A-7477-4705-ACD4-865D74C3DDA1}" sibTransId="{56962236-1003-431E-A57B-09E4BDBF599B}"/>
    <dgm:cxn modelId="{79CA9176-991C-43BC-9AD6-3630E3C54D86}" srcId="{2FB3A854-4CD7-4F28-BFEE-59C85EBCE734}" destId="{C08D1E37-D26B-4A60-B380-46C1373436BA}" srcOrd="0" destOrd="0" parTransId="{749CB8F1-FCE2-4C6C-AAA9-8E78A2ACEE58}" sibTransId="{879FD0BE-0480-4539-B9BC-76261AFF7772}"/>
    <dgm:cxn modelId="{B412C278-4E15-4BED-8BD4-975BC7CB8145}" type="presOf" srcId="{C08D1E37-D26B-4A60-B380-46C1373436BA}" destId="{51E886B5-2D83-4922-B317-8B9158B24E12}" srcOrd="0" destOrd="0" presId="urn:microsoft.com/office/officeart/2005/8/layout/chevron2"/>
    <dgm:cxn modelId="{FFDF757A-7988-4DB2-82DB-CAC5161AE166}" type="presOf" srcId="{EFE332D9-2D5F-43E9-9DDC-F0429C2D5056}" destId="{F7B0FCD2-44CA-496A-84A3-F4E59BE848A5}" srcOrd="0" destOrd="0" presId="urn:microsoft.com/office/officeart/2005/8/layout/chevron2"/>
    <dgm:cxn modelId="{736B0F8F-5BFC-4CDE-80C5-18F59FCDA60E}" srcId="{C08D1E37-D26B-4A60-B380-46C1373436BA}" destId="{E6ACAD1D-283C-4BBD-B5BB-FE8735CE166E}" srcOrd="1" destOrd="0" parTransId="{DDBDA245-B7C2-4519-A7C5-55E2310FEA5F}" sibTransId="{00CAD933-16C3-4771-A2CC-B69433EC1C09}"/>
    <dgm:cxn modelId="{0209A4AD-0C79-41DD-BE06-34EB775526E6}" type="presOf" srcId="{E6ACAD1D-283C-4BBD-B5BB-FE8735CE166E}" destId="{999D1EE0-4F2B-4283-BDDD-43E20AF6FF72}" srcOrd="0" destOrd="1" presId="urn:microsoft.com/office/officeart/2005/8/layout/chevron2"/>
    <dgm:cxn modelId="{75C342BE-CCC3-41FE-8337-091B4CE6A273}" type="presOf" srcId="{6D01D2D1-9783-4246-B61C-2314D8C4FCD6}" destId="{B99BD9CE-BE01-425B-BB8C-A2C4ED4A1CE3}" srcOrd="0" destOrd="0" presId="urn:microsoft.com/office/officeart/2005/8/layout/chevron2"/>
    <dgm:cxn modelId="{4B7590CB-3D91-44F6-B205-9AE4BFB3859D}" type="presOf" srcId="{692F05DC-5D9B-4537-8D9F-AEFFD6D72939}" destId="{7BD94C3B-BB93-4417-9901-7C7F99326C17}" srcOrd="0" destOrd="0" presId="urn:microsoft.com/office/officeart/2005/8/layout/chevron2"/>
    <dgm:cxn modelId="{3974C45A-E069-43CC-A4A8-D15DA374AECF}" type="presParOf" srcId="{2B5BBCFC-EDC7-4830-B0AC-30290160FB12}" destId="{AE8F6ED4-3440-459A-B6BB-04A4CA2FADAE}" srcOrd="0" destOrd="0" presId="urn:microsoft.com/office/officeart/2005/8/layout/chevron2"/>
    <dgm:cxn modelId="{A72CDAD7-472F-44C0-836D-4E651422B08F}" type="presParOf" srcId="{AE8F6ED4-3440-459A-B6BB-04A4CA2FADAE}" destId="{51E886B5-2D83-4922-B317-8B9158B24E12}" srcOrd="0" destOrd="0" presId="urn:microsoft.com/office/officeart/2005/8/layout/chevron2"/>
    <dgm:cxn modelId="{F4CF07AD-7561-43CB-B163-6EA596B32FF7}" type="presParOf" srcId="{AE8F6ED4-3440-459A-B6BB-04A4CA2FADAE}" destId="{999D1EE0-4F2B-4283-BDDD-43E20AF6FF72}" srcOrd="1" destOrd="0" presId="urn:microsoft.com/office/officeart/2005/8/layout/chevron2"/>
    <dgm:cxn modelId="{2E7E8A4B-292D-478A-A9FA-57B0693C4CF0}" type="presParOf" srcId="{2B5BBCFC-EDC7-4830-B0AC-30290160FB12}" destId="{2D550756-A132-445B-87B9-B8794E4E1016}" srcOrd="1" destOrd="0" presId="urn:microsoft.com/office/officeart/2005/8/layout/chevron2"/>
    <dgm:cxn modelId="{DE74D1B1-629C-43A3-8D1C-49A33DAF6454}" type="presParOf" srcId="{2B5BBCFC-EDC7-4830-B0AC-30290160FB12}" destId="{70D5B5A2-139A-4FE5-AFA7-E1801B97D928}" srcOrd="2" destOrd="0" presId="urn:microsoft.com/office/officeart/2005/8/layout/chevron2"/>
    <dgm:cxn modelId="{F6DCAF97-2DC9-4621-9E72-02BDB7A46A03}" type="presParOf" srcId="{70D5B5A2-139A-4FE5-AFA7-E1801B97D928}" destId="{B99BD9CE-BE01-425B-BB8C-A2C4ED4A1CE3}" srcOrd="0" destOrd="0" presId="urn:microsoft.com/office/officeart/2005/8/layout/chevron2"/>
    <dgm:cxn modelId="{62F56C3B-AE88-422A-B154-FF2FFF1E928C}" type="presParOf" srcId="{70D5B5A2-139A-4FE5-AFA7-E1801B97D928}" destId="{530C0FD1-AA66-404B-B70F-A2BB0BE3FB38}" srcOrd="1" destOrd="0" presId="urn:microsoft.com/office/officeart/2005/8/layout/chevron2"/>
    <dgm:cxn modelId="{6B9DA554-6DDF-478A-A530-96FC558FAF21}" type="presParOf" srcId="{2B5BBCFC-EDC7-4830-B0AC-30290160FB12}" destId="{0841EE4A-B332-453E-9CA7-6FB9DA44E96E}" srcOrd="3" destOrd="0" presId="urn:microsoft.com/office/officeart/2005/8/layout/chevron2"/>
    <dgm:cxn modelId="{F9F54B02-5C0A-4588-A447-DE0B93B08373}" type="presParOf" srcId="{2B5BBCFC-EDC7-4830-B0AC-30290160FB12}" destId="{E53172A3-0C39-4764-B718-4E496A48A248}" srcOrd="4" destOrd="0" presId="urn:microsoft.com/office/officeart/2005/8/layout/chevron2"/>
    <dgm:cxn modelId="{9FA6FA42-4C44-4D2B-B19A-E7C70BCD1B80}" type="presParOf" srcId="{E53172A3-0C39-4764-B718-4E496A48A248}" destId="{F7B0FCD2-44CA-496A-84A3-F4E59BE848A5}" srcOrd="0" destOrd="0" presId="urn:microsoft.com/office/officeart/2005/8/layout/chevron2"/>
    <dgm:cxn modelId="{951043F0-3D32-4BD0-86A1-421C6B1652AC}" type="presParOf" srcId="{E53172A3-0C39-4764-B718-4E496A48A248}" destId="{7BD94C3B-BB93-4417-9901-7C7F99326C17}" srcOrd="1" destOrd="0" presId="urn:microsoft.com/office/officeart/2005/8/layout/chevron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6EC4A2-5993-479B-81CC-2A51EE5EE17B}" type="doc">
      <dgm:prSet loTypeId="urn:microsoft.com/office/officeart/2005/8/layout/vList5" loCatId="list" qsTypeId="urn:microsoft.com/office/officeart/2005/8/quickstyle/simple4" qsCatId="simple" csTypeId="urn:microsoft.com/office/officeart/2005/8/colors/accent2_2" csCatId="accent2" phldr="1"/>
      <dgm:spPr/>
      <dgm:t>
        <a:bodyPr/>
        <a:lstStyle/>
        <a:p>
          <a:endParaRPr lang="en-US"/>
        </a:p>
      </dgm:t>
    </dgm:pt>
    <dgm:pt modelId="{844F39AF-9CEF-4BEA-994B-045159D9419E}">
      <dgm:prSet phldrT="[Text]" custT="1"/>
      <dgm:spPr>
        <a:solidFill>
          <a:srgbClr val="003F75"/>
        </a:solidFill>
      </dgm:spPr>
      <dgm:t>
        <a:bodyPr/>
        <a:lstStyle/>
        <a:p>
          <a:r>
            <a:rPr lang="en-US" sz="2800" dirty="0">
              <a:latin typeface="Century Gothic" panose="020B0502020202020204" pitchFamily="34" charset="0"/>
            </a:rPr>
            <a:t>Design</a:t>
          </a:r>
        </a:p>
      </dgm:t>
    </dgm:pt>
    <dgm:pt modelId="{9D0EA354-59EA-4B1A-9F8D-D3D12F34EC2E}" type="parTrans" cxnId="{A7EC7792-F8F9-4787-B554-D971DF6E33F9}">
      <dgm:prSet/>
      <dgm:spPr/>
      <dgm:t>
        <a:bodyPr/>
        <a:lstStyle/>
        <a:p>
          <a:endParaRPr lang="en-US" sz="2800">
            <a:latin typeface="Century Gothic" panose="020B0502020202020204" pitchFamily="34" charset="0"/>
          </a:endParaRPr>
        </a:p>
      </dgm:t>
    </dgm:pt>
    <dgm:pt modelId="{42A005E4-BFAB-4A66-92E0-5204B085E2AE}" type="sibTrans" cxnId="{A7EC7792-F8F9-4787-B554-D971DF6E33F9}">
      <dgm:prSet/>
      <dgm:spPr/>
      <dgm:t>
        <a:bodyPr/>
        <a:lstStyle/>
        <a:p>
          <a:endParaRPr lang="en-US" sz="2800">
            <a:latin typeface="Century Gothic" panose="020B0502020202020204" pitchFamily="34" charset="0"/>
          </a:endParaRPr>
        </a:p>
      </dgm:t>
    </dgm:pt>
    <dgm:pt modelId="{3B8D465E-16F7-42CB-8608-CD40E8892670}">
      <dgm:prSet phldrT="[Text]" custT="1"/>
      <dgm:spPr/>
      <dgm:t>
        <a:bodyPr/>
        <a:lstStyle/>
        <a:p>
          <a:r>
            <a:rPr lang="en-US" sz="2800" dirty="0">
              <a:latin typeface="Century Gothic" panose="020B0502020202020204" pitchFamily="34" charset="0"/>
            </a:rPr>
            <a:t>Cross-sectional retrospective medication use evaluation of 100 patient profiles</a:t>
          </a:r>
        </a:p>
      </dgm:t>
    </dgm:pt>
    <dgm:pt modelId="{25C723AC-A768-4A02-BF91-C91B6042CB50}" type="parTrans" cxnId="{D1BFB5DC-5F8D-463B-8B89-7DCEC01196ED}">
      <dgm:prSet/>
      <dgm:spPr/>
      <dgm:t>
        <a:bodyPr/>
        <a:lstStyle/>
        <a:p>
          <a:endParaRPr lang="en-US" sz="2800">
            <a:latin typeface="Century Gothic" panose="020B0502020202020204" pitchFamily="34" charset="0"/>
          </a:endParaRPr>
        </a:p>
      </dgm:t>
    </dgm:pt>
    <dgm:pt modelId="{A1413F4E-45ED-4973-9124-394A938F5ADD}" type="sibTrans" cxnId="{D1BFB5DC-5F8D-463B-8B89-7DCEC01196ED}">
      <dgm:prSet/>
      <dgm:spPr/>
      <dgm:t>
        <a:bodyPr/>
        <a:lstStyle/>
        <a:p>
          <a:endParaRPr lang="en-US" sz="2800">
            <a:latin typeface="Century Gothic" panose="020B0502020202020204" pitchFamily="34" charset="0"/>
          </a:endParaRPr>
        </a:p>
      </dgm:t>
    </dgm:pt>
    <dgm:pt modelId="{FB0D4421-3DCE-4BEC-A26F-D7587B0C4016}">
      <dgm:prSet phldrT="[Text]" custT="1"/>
      <dgm:spPr>
        <a:solidFill>
          <a:srgbClr val="003F75"/>
        </a:solidFill>
      </dgm:spPr>
      <dgm:t>
        <a:bodyPr/>
        <a:lstStyle/>
        <a:p>
          <a:r>
            <a:rPr lang="en-US" sz="2800" dirty="0">
              <a:latin typeface="Century Gothic" panose="020B0502020202020204" pitchFamily="34" charset="0"/>
            </a:rPr>
            <a:t>Inclusion</a:t>
          </a:r>
        </a:p>
      </dgm:t>
    </dgm:pt>
    <dgm:pt modelId="{F7E27AD6-6078-460D-BAC8-6739BE2E91AE}" type="parTrans" cxnId="{A9BCB942-8968-49F8-9A56-D3DDF2F475FB}">
      <dgm:prSet/>
      <dgm:spPr/>
      <dgm:t>
        <a:bodyPr/>
        <a:lstStyle/>
        <a:p>
          <a:endParaRPr lang="en-US" sz="2800">
            <a:latin typeface="Century Gothic" panose="020B0502020202020204" pitchFamily="34" charset="0"/>
          </a:endParaRPr>
        </a:p>
      </dgm:t>
    </dgm:pt>
    <dgm:pt modelId="{040CBE5F-CAC5-4F12-8D72-3228AD3A4384}" type="sibTrans" cxnId="{A9BCB942-8968-49F8-9A56-D3DDF2F475FB}">
      <dgm:prSet/>
      <dgm:spPr/>
      <dgm:t>
        <a:bodyPr/>
        <a:lstStyle/>
        <a:p>
          <a:endParaRPr lang="en-US" sz="2800">
            <a:latin typeface="Century Gothic" panose="020B0502020202020204" pitchFamily="34" charset="0"/>
          </a:endParaRPr>
        </a:p>
      </dgm:t>
    </dgm:pt>
    <dgm:pt modelId="{3A31D36E-9D91-4BB0-AD59-0A844DB331DA}">
      <dgm:prSet phldrT="[Text]" custT="1"/>
      <dgm:spPr/>
      <dgm:t>
        <a:bodyPr/>
        <a:lstStyle/>
        <a:p>
          <a:pPr>
            <a:buFont typeface="Arial" panose="020B0604020202020204" pitchFamily="34" charset="0"/>
            <a:buChar char="•"/>
          </a:pPr>
          <a:r>
            <a:rPr lang="en-US" sz="2800" dirty="0">
              <a:latin typeface="Century Gothic" panose="020B0502020202020204" pitchFamily="34" charset="0"/>
            </a:rPr>
            <a:t>Patients ≥ 65 years old prescribed an AChAD</a:t>
          </a:r>
        </a:p>
      </dgm:t>
    </dgm:pt>
    <dgm:pt modelId="{129CC66F-2004-42C8-AB85-E743235CB56B}" type="parTrans" cxnId="{4B1F6EE3-F375-4A11-B444-41E5298523E3}">
      <dgm:prSet/>
      <dgm:spPr/>
      <dgm:t>
        <a:bodyPr/>
        <a:lstStyle/>
        <a:p>
          <a:endParaRPr lang="en-US" sz="2800">
            <a:latin typeface="Century Gothic" panose="020B0502020202020204" pitchFamily="34" charset="0"/>
          </a:endParaRPr>
        </a:p>
      </dgm:t>
    </dgm:pt>
    <dgm:pt modelId="{2A252E09-37D3-458D-952B-342C17312C03}" type="sibTrans" cxnId="{4B1F6EE3-F375-4A11-B444-41E5298523E3}">
      <dgm:prSet/>
      <dgm:spPr/>
      <dgm:t>
        <a:bodyPr/>
        <a:lstStyle/>
        <a:p>
          <a:endParaRPr lang="en-US" sz="2800">
            <a:latin typeface="Century Gothic" panose="020B0502020202020204" pitchFamily="34" charset="0"/>
          </a:endParaRPr>
        </a:p>
      </dgm:t>
    </dgm:pt>
    <dgm:pt modelId="{4E57B4D9-7243-4243-923C-EFC9E8345C19}">
      <dgm:prSet phldrT="[Text]" custT="1"/>
      <dgm:spPr>
        <a:solidFill>
          <a:srgbClr val="003F75"/>
        </a:solidFill>
      </dgm:spPr>
      <dgm:t>
        <a:bodyPr/>
        <a:lstStyle/>
        <a:p>
          <a:r>
            <a:rPr lang="en-US" sz="2800" dirty="0">
              <a:latin typeface="Century Gothic" panose="020B0502020202020204" pitchFamily="34" charset="0"/>
            </a:rPr>
            <a:t>Exclusion</a:t>
          </a:r>
        </a:p>
      </dgm:t>
    </dgm:pt>
    <dgm:pt modelId="{D5A52C5C-8D97-43FE-B757-D16A55B72DBD}" type="parTrans" cxnId="{155499CB-1BD0-49D2-BB99-739BA48DE1AA}">
      <dgm:prSet/>
      <dgm:spPr/>
      <dgm:t>
        <a:bodyPr/>
        <a:lstStyle/>
        <a:p>
          <a:endParaRPr lang="en-US" sz="2800">
            <a:latin typeface="Century Gothic" panose="020B0502020202020204" pitchFamily="34" charset="0"/>
          </a:endParaRPr>
        </a:p>
      </dgm:t>
    </dgm:pt>
    <dgm:pt modelId="{6CACE715-FD72-44D7-ADDA-C4BD8B07A539}" type="sibTrans" cxnId="{155499CB-1BD0-49D2-BB99-739BA48DE1AA}">
      <dgm:prSet/>
      <dgm:spPr/>
      <dgm:t>
        <a:bodyPr/>
        <a:lstStyle/>
        <a:p>
          <a:endParaRPr lang="en-US" sz="2800">
            <a:latin typeface="Century Gothic" panose="020B0502020202020204" pitchFamily="34" charset="0"/>
          </a:endParaRPr>
        </a:p>
      </dgm:t>
    </dgm:pt>
    <dgm:pt modelId="{9E6E400C-EB51-481D-ADA9-1DEEBF21F515}">
      <dgm:prSet phldrT="[Text]" custT="1"/>
      <dgm:spPr/>
      <dgm:t>
        <a:bodyPr/>
        <a:lstStyle/>
        <a:p>
          <a:r>
            <a:rPr lang="en-US" sz="2800" dirty="0">
              <a:latin typeface="Century Gothic" panose="020B0502020202020204" pitchFamily="34" charset="0"/>
            </a:rPr>
            <a:t>Patient using AChAD for reasons other than pain, sleep, mood</a:t>
          </a:r>
        </a:p>
      </dgm:t>
    </dgm:pt>
    <dgm:pt modelId="{C5E19BAE-739A-475F-97C1-DB81D1473F7F}" type="parTrans" cxnId="{DFB04F69-4E3C-4C5A-A0FC-D2C40E066279}">
      <dgm:prSet/>
      <dgm:spPr/>
      <dgm:t>
        <a:bodyPr/>
        <a:lstStyle/>
        <a:p>
          <a:endParaRPr lang="en-US" sz="2800">
            <a:latin typeface="Century Gothic" panose="020B0502020202020204" pitchFamily="34" charset="0"/>
          </a:endParaRPr>
        </a:p>
      </dgm:t>
    </dgm:pt>
    <dgm:pt modelId="{85C00D8B-D560-4659-899E-0887C5394527}" type="sibTrans" cxnId="{DFB04F69-4E3C-4C5A-A0FC-D2C40E066279}">
      <dgm:prSet/>
      <dgm:spPr/>
      <dgm:t>
        <a:bodyPr/>
        <a:lstStyle/>
        <a:p>
          <a:endParaRPr lang="en-US" sz="2800">
            <a:latin typeface="Century Gothic" panose="020B0502020202020204" pitchFamily="34" charset="0"/>
          </a:endParaRPr>
        </a:p>
      </dgm:t>
    </dgm:pt>
    <dgm:pt modelId="{D6E00E91-F595-438B-8122-48B94CC52F27}">
      <dgm:prSet phldrT="[Text]" custT="1"/>
      <dgm:spPr>
        <a:solidFill>
          <a:srgbClr val="003F75"/>
        </a:solidFill>
      </dgm:spPr>
      <dgm:t>
        <a:bodyPr/>
        <a:lstStyle/>
        <a:p>
          <a:pPr>
            <a:buFont typeface="Arial" panose="020B0604020202020204" pitchFamily="34" charset="0"/>
            <a:buChar char="•"/>
          </a:pPr>
          <a:r>
            <a:rPr lang="en-US" sz="2800" dirty="0">
              <a:latin typeface="Century Gothic" panose="020B0502020202020204" pitchFamily="34" charset="0"/>
            </a:rPr>
            <a:t>Primary </a:t>
          </a:r>
          <a:br>
            <a:rPr lang="en-US" sz="2800" dirty="0">
              <a:latin typeface="Century Gothic" panose="020B0502020202020204" pitchFamily="34" charset="0"/>
            </a:rPr>
          </a:br>
          <a:r>
            <a:rPr lang="en-US" sz="2800" dirty="0">
              <a:latin typeface="Century Gothic" panose="020B0502020202020204" pitchFamily="34" charset="0"/>
            </a:rPr>
            <a:t>Endpoint</a:t>
          </a:r>
        </a:p>
      </dgm:t>
    </dgm:pt>
    <dgm:pt modelId="{D4316315-64F4-4979-8168-075AF724B64A}" type="parTrans" cxnId="{A52EBED4-2178-4644-B118-2098D7348D4C}">
      <dgm:prSet/>
      <dgm:spPr/>
      <dgm:t>
        <a:bodyPr/>
        <a:lstStyle/>
        <a:p>
          <a:endParaRPr lang="en-US" sz="2800">
            <a:latin typeface="Century Gothic" panose="020B0502020202020204" pitchFamily="34" charset="0"/>
          </a:endParaRPr>
        </a:p>
      </dgm:t>
    </dgm:pt>
    <dgm:pt modelId="{0D7EFD81-7792-4606-B6C5-274CBA65B5D5}" type="sibTrans" cxnId="{A52EBED4-2178-4644-B118-2098D7348D4C}">
      <dgm:prSet/>
      <dgm:spPr/>
      <dgm:t>
        <a:bodyPr/>
        <a:lstStyle/>
        <a:p>
          <a:endParaRPr lang="en-US" sz="2800">
            <a:latin typeface="Century Gothic" panose="020B0502020202020204" pitchFamily="34" charset="0"/>
          </a:endParaRPr>
        </a:p>
      </dgm:t>
    </dgm:pt>
    <dgm:pt modelId="{68C6F940-B1CC-4B1F-9111-72C75A4114CC}">
      <dgm:prSet custT="1"/>
      <dgm:spPr/>
      <dgm:t>
        <a:bodyPr/>
        <a:lstStyle/>
        <a:p>
          <a:pPr>
            <a:buFont typeface="Arial" panose="020B0604020202020204" pitchFamily="34" charset="0"/>
            <a:buChar char="•"/>
          </a:pPr>
          <a:r>
            <a:rPr lang="en-US" sz="2800" dirty="0">
              <a:latin typeface="Century Gothic" panose="020B0502020202020204" pitchFamily="34" charset="0"/>
            </a:rPr>
            <a:t>Percent of patients who qualify for deprescribing AChAD to alternate therapy</a:t>
          </a:r>
        </a:p>
      </dgm:t>
    </dgm:pt>
    <dgm:pt modelId="{E1F01DA5-4B4D-4251-959F-36B858AA82AF}" type="parTrans" cxnId="{1C34E718-AB4C-4E98-835C-92442257E2F7}">
      <dgm:prSet/>
      <dgm:spPr/>
      <dgm:t>
        <a:bodyPr/>
        <a:lstStyle/>
        <a:p>
          <a:endParaRPr lang="en-US" sz="2800">
            <a:latin typeface="Century Gothic" panose="020B0502020202020204" pitchFamily="34" charset="0"/>
          </a:endParaRPr>
        </a:p>
      </dgm:t>
    </dgm:pt>
    <dgm:pt modelId="{35E82AA0-1EED-497C-B72B-7BB69C0F6D0A}" type="sibTrans" cxnId="{1C34E718-AB4C-4E98-835C-92442257E2F7}">
      <dgm:prSet/>
      <dgm:spPr/>
      <dgm:t>
        <a:bodyPr/>
        <a:lstStyle/>
        <a:p>
          <a:endParaRPr lang="en-US" sz="2800">
            <a:latin typeface="Century Gothic" panose="020B0502020202020204" pitchFamily="34" charset="0"/>
          </a:endParaRPr>
        </a:p>
      </dgm:t>
    </dgm:pt>
    <dgm:pt modelId="{35B21F55-384F-4B2E-91E1-6459B224C015}">
      <dgm:prSet custT="1"/>
      <dgm:spPr>
        <a:solidFill>
          <a:srgbClr val="003F75"/>
        </a:solidFill>
      </dgm:spPr>
      <dgm:t>
        <a:bodyPr/>
        <a:lstStyle/>
        <a:p>
          <a:pPr>
            <a:buFont typeface="Arial" panose="020B0604020202020204" pitchFamily="34" charset="0"/>
            <a:buChar char="•"/>
          </a:pPr>
          <a:r>
            <a:rPr lang="en-US" sz="2800" dirty="0">
              <a:latin typeface="Century Gothic" panose="020B0502020202020204" pitchFamily="34" charset="0"/>
            </a:rPr>
            <a:t>Secondary </a:t>
          </a:r>
          <a:br>
            <a:rPr lang="en-US" sz="2800" dirty="0">
              <a:latin typeface="Century Gothic" panose="020B0502020202020204" pitchFamily="34" charset="0"/>
            </a:rPr>
          </a:br>
          <a:r>
            <a:rPr lang="en-US" sz="2800" dirty="0">
              <a:latin typeface="Century Gothic" panose="020B0502020202020204" pitchFamily="34" charset="0"/>
            </a:rPr>
            <a:t>Endpoint</a:t>
          </a:r>
        </a:p>
      </dgm:t>
    </dgm:pt>
    <dgm:pt modelId="{4143BC72-FC17-42B1-9BD3-A9B37FF00BB7}" type="parTrans" cxnId="{220EED33-9A69-4E53-8D2D-3CA32B3D2DCE}">
      <dgm:prSet/>
      <dgm:spPr/>
      <dgm:t>
        <a:bodyPr/>
        <a:lstStyle/>
        <a:p>
          <a:endParaRPr lang="en-US" sz="2800">
            <a:latin typeface="Century Gothic" panose="020B0502020202020204" pitchFamily="34" charset="0"/>
          </a:endParaRPr>
        </a:p>
      </dgm:t>
    </dgm:pt>
    <dgm:pt modelId="{4BC12D82-626E-4B19-9495-9C693580345C}" type="sibTrans" cxnId="{220EED33-9A69-4E53-8D2D-3CA32B3D2DCE}">
      <dgm:prSet/>
      <dgm:spPr/>
      <dgm:t>
        <a:bodyPr/>
        <a:lstStyle/>
        <a:p>
          <a:endParaRPr lang="en-US" sz="2800">
            <a:latin typeface="Century Gothic" panose="020B0502020202020204" pitchFamily="34" charset="0"/>
          </a:endParaRPr>
        </a:p>
      </dgm:t>
    </dgm:pt>
    <dgm:pt modelId="{36A4CE37-BCEB-4775-8200-28F784FCF602}">
      <dgm:prSet custT="1"/>
      <dgm:spPr/>
      <dgm:t>
        <a:bodyPr/>
        <a:lstStyle/>
        <a:p>
          <a:pPr>
            <a:buFont typeface="Arial" panose="020B0604020202020204" pitchFamily="34" charset="0"/>
            <a:buChar char="•"/>
          </a:pPr>
          <a:r>
            <a:rPr lang="en-US" sz="2800" dirty="0">
              <a:latin typeface="Century Gothic" panose="020B0502020202020204" pitchFamily="34" charset="0"/>
            </a:rPr>
            <a:t>Percent of patients prescribed AChAD at age ≥65</a:t>
          </a:r>
        </a:p>
      </dgm:t>
    </dgm:pt>
    <dgm:pt modelId="{7A1FD2E3-D0B6-4D42-BFFF-F744E23A9FB0}" type="parTrans" cxnId="{D02623C0-83A2-432F-AD88-E205A0BD0553}">
      <dgm:prSet/>
      <dgm:spPr/>
      <dgm:t>
        <a:bodyPr/>
        <a:lstStyle/>
        <a:p>
          <a:endParaRPr lang="en-US" sz="2800">
            <a:latin typeface="Century Gothic" panose="020B0502020202020204" pitchFamily="34" charset="0"/>
          </a:endParaRPr>
        </a:p>
      </dgm:t>
    </dgm:pt>
    <dgm:pt modelId="{8B491CE4-FC26-4E94-B226-946FA638CA76}" type="sibTrans" cxnId="{D02623C0-83A2-432F-AD88-E205A0BD0553}">
      <dgm:prSet/>
      <dgm:spPr/>
      <dgm:t>
        <a:bodyPr/>
        <a:lstStyle/>
        <a:p>
          <a:endParaRPr lang="en-US" sz="2800">
            <a:latin typeface="Century Gothic" panose="020B0502020202020204" pitchFamily="34" charset="0"/>
          </a:endParaRPr>
        </a:p>
      </dgm:t>
    </dgm:pt>
    <dgm:pt modelId="{3A62B48E-5D5D-4807-8350-18A1EFF750CB}">
      <dgm:prSet phldrT="[Text]" custT="1"/>
      <dgm:spPr/>
      <dgm:t>
        <a:bodyPr/>
        <a:lstStyle/>
        <a:p>
          <a:r>
            <a:rPr lang="en-US" sz="2800" dirty="0">
              <a:latin typeface="Century Gothic" panose="020B0502020202020204" pitchFamily="34" charset="0"/>
            </a:rPr>
            <a:t>Doxepin &lt;10mg</a:t>
          </a:r>
        </a:p>
      </dgm:t>
    </dgm:pt>
    <dgm:pt modelId="{917E6CBD-EAA7-41B0-9604-0FEC2C2F33C5}" type="parTrans" cxnId="{96787273-36C5-490F-854E-029E5F72FAC8}">
      <dgm:prSet/>
      <dgm:spPr/>
      <dgm:t>
        <a:bodyPr/>
        <a:lstStyle/>
        <a:p>
          <a:endParaRPr lang="en-US"/>
        </a:p>
      </dgm:t>
    </dgm:pt>
    <dgm:pt modelId="{6434EB08-D9F1-4EF3-9AB8-F14FF40EC16B}" type="sibTrans" cxnId="{96787273-36C5-490F-854E-029E5F72FAC8}">
      <dgm:prSet/>
      <dgm:spPr/>
      <dgm:t>
        <a:bodyPr/>
        <a:lstStyle/>
        <a:p>
          <a:endParaRPr lang="en-US"/>
        </a:p>
      </dgm:t>
    </dgm:pt>
    <dgm:pt modelId="{B4719342-93D8-474E-804D-92577D09E02B}">
      <dgm:prSet custT="1"/>
      <dgm:spPr/>
      <dgm:t>
        <a:bodyPr/>
        <a:lstStyle/>
        <a:p>
          <a:pPr>
            <a:buFont typeface="Arial" panose="020B0604020202020204" pitchFamily="34" charset="0"/>
            <a:buChar char="•"/>
          </a:pPr>
          <a:r>
            <a:rPr lang="en-US" sz="2800" dirty="0">
              <a:latin typeface="Century Gothic" panose="020B0502020202020204" pitchFamily="34" charset="0"/>
            </a:rPr>
            <a:t>Percent with required documentation</a:t>
          </a:r>
        </a:p>
      </dgm:t>
    </dgm:pt>
    <dgm:pt modelId="{6D5529CE-D009-4B15-993D-EC6216B80DEB}" type="parTrans" cxnId="{63D1AB9B-03B1-401A-AE7C-97562A2B35BE}">
      <dgm:prSet/>
      <dgm:spPr/>
      <dgm:t>
        <a:bodyPr/>
        <a:lstStyle/>
        <a:p>
          <a:endParaRPr lang="en-US"/>
        </a:p>
      </dgm:t>
    </dgm:pt>
    <dgm:pt modelId="{6DEDAEE7-A092-4CEE-B380-D952224AC1A7}" type="sibTrans" cxnId="{63D1AB9B-03B1-401A-AE7C-97562A2B35BE}">
      <dgm:prSet/>
      <dgm:spPr/>
      <dgm:t>
        <a:bodyPr/>
        <a:lstStyle/>
        <a:p>
          <a:endParaRPr lang="en-US"/>
        </a:p>
      </dgm:t>
    </dgm:pt>
    <dgm:pt modelId="{389CAA98-5CAA-4EB5-8609-463ED448B6B1}" type="pres">
      <dgm:prSet presAssocID="{0E6EC4A2-5993-479B-81CC-2A51EE5EE17B}" presName="Name0" presStyleCnt="0">
        <dgm:presLayoutVars>
          <dgm:dir/>
          <dgm:animLvl val="lvl"/>
          <dgm:resizeHandles val="exact"/>
        </dgm:presLayoutVars>
      </dgm:prSet>
      <dgm:spPr/>
    </dgm:pt>
    <dgm:pt modelId="{70B2A424-6E81-4F3A-B5A6-E9D0E3C4EBA9}" type="pres">
      <dgm:prSet presAssocID="{844F39AF-9CEF-4BEA-994B-045159D9419E}" presName="linNode" presStyleCnt="0"/>
      <dgm:spPr/>
    </dgm:pt>
    <dgm:pt modelId="{5FFC160E-7B83-4D72-8D24-D8ACDD329499}" type="pres">
      <dgm:prSet presAssocID="{844F39AF-9CEF-4BEA-994B-045159D9419E}" presName="parentText" presStyleLbl="node1" presStyleIdx="0" presStyleCnt="5" custScaleX="69936">
        <dgm:presLayoutVars>
          <dgm:chMax val="1"/>
          <dgm:bulletEnabled val="1"/>
        </dgm:presLayoutVars>
      </dgm:prSet>
      <dgm:spPr/>
    </dgm:pt>
    <dgm:pt modelId="{50DF5E31-6D19-4261-8C0E-74CCC5CB081A}" type="pres">
      <dgm:prSet presAssocID="{844F39AF-9CEF-4BEA-994B-045159D9419E}" presName="descendantText" presStyleLbl="alignAccFollowNode1" presStyleIdx="0" presStyleCnt="5" custScaleX="110595">
        <dgm:presLayoutVars>
          <dgm:bulletEnabled val="1"/>
        </dgm:presLayoutVars>
      </dgm:prSet>
      <dgm:spPr/>
    </dgm:pt>
    <dgm:pt modelId="{BA515207-4808-4104-B36A-323BA9EE3A56}" type="pres">
      <dgm:prSet presAssocID="{42A005E4-BFAB-4A66-92E0-5204B085E2AE}" presName="sp" presStyleCnt="0"/>
      <dgm:spPr/>
    </dgm:pt>
    <dgm:pt modelId="{AE42CDB1-6138-4421-BF37-62740A0167D2}" type="pres">
      <dgm:prSet presAssocID="{FB0D4421-3DCE-4BEC-A26F-D7587B0C4016}" presName="linNode" presStyleCnt="0"/>
      <dgm:spPr/>
    </dgm:pt>
    <dgm:pt modelId="{74721D46-D042-409B-BD01-53FEECCAAAF6}" type="pres">
      <dgm:prSet presAssocID="{FB0D4421-3DCE-4BEC-A26F-D7587B0C4016}" presName="parentText" presStyleLbl="node1" presStyleIdx="1" presStyleCnt="5" custScaleX="69936">
        <dgm:presLayoutVars>
          <dgm:chMax val="1"/>
          <dgm:bulletEnabled val="1"/>
        </dgm:presLayoutVars>
      </dgm:prSet>
      <dgm:spPr/>
    </dgm:pt>
    <dgm:pt modelId="{AA0670F6-1E1F-408C-A980-C46A3695607A}" type="pres">
      <dgm:prSet presAssocID="{FB0D4421-3DCE-4BEC-A26F-D7587B0C4016}" presName="descendantText" presStyleLbl="alignAccFollowNode1" presStyleIdx="1" presStyleCnt="5" custScaleX="110595">
        <dgm:presLayoutVars>
          <dgm:bulletEnabled val="1"/>
        </dgm:presLayoutVars>
      </dgm:prSet>
      <dgm:spPr/>
    </dgm:pt>
    <dgm:pt modelId="{2374C837-9A67-4965-A3DE-1FBD544FB80F}" type="pres">
      <dgm:prSet presAssocID="{040CBE5F-CAC5-4F12-8D72-3228AD3A4384}" presName="sp" presStyleCnt="0"/>
      <dgm:spPr/>
    </dgm:pt>
    <dgm:pt modelId="{68EA84D5-DA93-4CC0-B039-6FF02FCC77AB}" type="pres">
      <dgm:prSet presAssocID="{4E57B4D9-7243-4243-923C-EFC9E8345C19}" presName="linNode" presStyleCnt="0"/>
      <dgm:spPr/>
    </dgm:pt>
    <dgm:pt modelId="{6A368CDD-258F-43BC-8FF7-092146016ECE}" type="pres">
      <dgm:prSet presAssocID="{4E57B4D9-7243-4243-923C-EFC9E8345C19}" presName="parentText" presStyleLbl="node1" presStyleIdx="2" presStyleCnt="5" custScaleX="69936">
        <dgm:presLayoutVars>
          <dgm:chMax val="1"/>
          <dgm:bulletEnabled val="1"/>
        </dgm:presLayoutVars>
      </dgm:prSet>
      <dgm:spPr/>
    </dgm:pt>
    <dgm:pt modelId="{5DBF2EE8-B6A4-4BC7-8DA9-CDD2C798EDE2}" type="pres">
      <dgm:prSet presAssocID="{4E57B4D9-7243-4243-923C-EFC9E8345C19}" presName="descendantText" presStyleLbl="alignAccFollowNode1" presStyleIdx="2" presStyleCnt="5" custScaleX="111111" custScaleY="96930">
        <dgm:presLayoutVars>
          <dgm:bulletEnabled val="1"/>
        </dgm:presLayoutVars>
      </dgm:prSet>
      <dgm:spPr/>
    </dgm:pt>
    <dgm:pt modelId="{A093E0FE-B0DC-4BEA-91F4-E7E894EDC7FC}" type="pres">
      <dgm:prSet presAssocID="{6CACE715-FD72-44D7-ADDA-C4BD8B07A539}" presName="sp" presStyleCnt="0"/>
      <dgm:spPr/>
    </dgm:pt>
    <dgm:pt modelId="{DD9E5EFA-CA8A-40BE-ADD0-454E1689077D}" type="pres">
      <dgm:prSet presAssocID="{D6E00E91-F595-438B-8122-48B94CC52F27}" presName="linNode" presStyleCnt="0"/>
      <dgm:spPr/>
    </dgm:pt>
    <dgm:pt modelId="{2379628A-7B11-42F4-9C28-196E16F487BA}" type="pres">
      <dgm:prSet presAssocID="{D6E00E91-F595-438B-8122-48B94CC52F27}" presName="parentText" presStyleLbl="node1" presStyleIdx="3" presStyleCnt="5" custScaleX="69936">
        <dgm:presLayoutVars>
          <dgm:chMax val="1"/>
          <dgm:bulletEnabled val="1"/>
        </dgm:presLayoutVars>
      </dgm:prSet>
      <dgm:spPr/>
    </dgm:pt>
    <dgm:pt modelId="{FA55EAF2-261A-4996-8D33-4E92432659EB}" type="pres">
      <dgm:prSet presAssocID="{D6E00E91-F595-438B-8122-48B94CC52F27}" presName="descendantText" presStyleLbl="alignAccFollowNode1" presStyleIdx="3" presStyleCnt="5" custScaleX="111111">
        <dgm:presLayoutVars>
          <dgm:bulletEnabled val="1"/>
        </dgm:presLayoutVars>
      </dgm:prSet>
      <dgm:spPr/>
    </dgm:pt>
    <dgm:pt modelId="{B7B8296E-805A-4159-9634-887B7E38EB18}" type="pres">
      <dgm:prSet presAssocID="{0D7EFD81-7792-4606-B6C5-274CBA65B5D5}" presName="sp" presStyleCnt="0"/>
      <dgm:spPr/>
    </dgm:pt>
    <dgm:pt modelId="{437108E6-BB7D-4AFD-A44C-C1F09F8E3755}" type="pres">
      <dgm:prSet presAssocID="{35B21F55-384F-4B2E-91E1-6459B224C015}" presName="linNode" presStyleCnt="0"/>
      <dgm:spPr/>
    </dgm:pt>
    <dgm:pt modelId="{1C6D3AD5-7942-4341-B4FE-48669734BE7D}" type="pres">
      <dgm:prSet presAssocID="{35B21F55-384F-4B2E-91E1-6459B224C015}" presName="parentText" presStyleLbl="node1" presStyleIdx="4" presStyleCnt="5" custScaleX="69936">
        <dgm:presLayoutVars>
          <dgm:chMax val="1"/>
          <dgm:bulletEnabled val="1"/>
        </dgm:presLayoutVars>
      </dgm:prSet>
      <dgm:spPr/>
    </dgm:pt>
    <dgm:pt modelId="{3BFEE27E-317B-415C-9F19-D33BDDA6ED5B}" type="pres">
      <dgm:prSet presAssocID="{35B21F55-384F-4B2E-91E1-6459B224C015}" presName="descendantText" presStyleLbl="alignAccFollowNode1" presStyleIdx="4" presStyleCnt="5" custScaleX="110727">
        <dgm:presLayoutVars>
          <dgm:bulletEnabled val="1"/>
        </dgm:presLayoutVars>
      </dgm:prSet>
      <dgm:spPr/>
    </dgm:pt>
  </dgm:ptLst>
  <dgm:cxnLst>
    <dgm:cxn modelId="{1C34E718-AB4C-4E98-835C-92442257E2F7}" srcId="{D6E00E91-F595-438B-8122-48B94CC52F27}" destId="{68C6F940-B1CC-4B1F-9111-72C75A4114CC}" srcOrd="0" destOrd="0" parTransId="{E1F01DA5-4B4D-4251-959F-36B858AA82AF}" sibTransId="{35E82AA0-1EED-497C-B72B-7BB69C0F6D0A}"/>
    <dgm:cxn modelId="{234E1424-ADF6-4DF0-B8C6-8B4DDEEC6E09}" type="presOf" srcId="{3B8D465E-16F7-42CB-8608-CD40E8892670}" destId="{50DF5E31-6D19-4261-8C0E-74CCC5CB081A}" srcOrd="0" destOrd="0" presId="urn:microsoft.com/office/officeart/2005/8/layout/vList5"/>
    <dgm:cxn modelId="{220EED33-9A69-4E53-8D2D-3CA32B3D2DCE}" srcId="{0E6EC4A2-5993-479B-81CC-2A51EE5EE17B}" destId="{35B21F55-384F-4B2E-91E1-6459B224C015}" srcOrd="4" destOrd="0" parTransId="{4143BC72-FC17-42B1-9BD3-A9B37FF00BB7}" sibTransId="{4BC12D82-626E-4B19-9495-9C693580345C}"/>
    <dgm:cxn modelId="{62425637-68AE-487A-B7F6-47287C138BAB}" type="presOf" srcId="{4E57B4D9-7243-4243-923C-EFC9E8345C19}" destId="{6A368CDD-258F-43BC-8FF7-092146016ECE}" srcOrd="0" destOrd="0" presId="urn:microsoft.com/office/officeart/2005/8/layout/vList5"/>
    <dgm:cxn modelId="{525D895C-C36C-4E77-9204-3862B8DEE60D}" type="presOf" srcId="{3A62B48E-5D5D-4807-8350-18A1EFF750CB}" destId="{5DBF2EE8-B6A4-4BC7-8DA9-CDD2C798EDE2}" srcOrd="0" destOrd="1" presId="urn:microsoft.com/office/officeart/2005/8/layout/vList5"/>
    <dgm:cxn modelId="{ABEEF65D-6073-4F4F-9885-7CD96808622F}" type="presOf" srcId="{36A4CE37-BCEB-4775-8200-28F784FCF602}" destId="{3BFEE27E-317B-415C-9F19-D33BDDA6ED5B}" srcOrd="0" destOrd="0" presId="urn:microsoft.com/office/officeart/2005/8/layout/vList5"/>
    <dgm:cxn modelId="{A9BCB942-8968-49F8-9A56-D3DDF2F475FB}" srcId="{0E6EC4A2-5993-479B-81CC-2A51EE5EE17B}" destId="{FB0D4421-3DCE-4BEC-A26F-D7587B0C4016}" srcOrd="1" destOrd="0" parTransId="{F7E27AD6-6078-460D-BAC8-6739BE2E91AE}" sibTransId="{040CBE5F-CAC5-4F12-8D72-3228AD3A4384}"/>
    <dgm:cxn modelId="{60A6B267-B5F6-43F1-8626-2A12F7631949}" type="presOf" srcId="{844F39AF-9CEF-4BEA-994B-045159D9419E}" destId="{5FFC160E-7B83-4D72-8D24-D8ACDD329499}" srcOrd="0" destOrd="0" presId="urn:microsoft.com/office/officeart/2005/8/layout/vList5"/>
    <dgm:cxn modelId="{DFB04F69-4E3C-4C5A-A0FC-D2C40E066279}" srcId="{4E57B4D9-7243-4243-923C-EFC9E8345C19}" destId="{9E6E400C-EB51-481D-ADA9-1DEEBF21F515}" srcOrd="0" destOrd="0" parTransId="{C5E19BAE-739A-475F-97C1-DB81D1473F7F}" sibTransId="{85C00D8B-D560-4659-899E-0887C5394527}"/>
    <dgm:cxn modelId="{17AE316C-B097-4E35-8CC1-F315EC3665B6}" type="presOf" srcId="{35B21F55-384F-4B2E-91E1-6459B224C015}" destId="{1C6D3AD5-7942-4341-B4FE-48669734BE7D}" srcOrd="0" destOrd="0" presId="urn:microsoft.com/office/officeart/2005/8/layout/vList5"/>
    <dgm:cxn modelId="{96787273-36C5-490F-854E-029E5F72FAC8}" srcId="{4E57B4D9-7243-4243-923C-EFC9E8345C19}" destId="{3A62B48E-5D5D-4807-8350-18A1EFF750CB}" srcOrd="1" destOrd="0" parTransId="{917E6CBD-EAA7-41B0-9604-0FEC2C2F33C5}" sibTransId="{6434EB08-D9F1-4EF3-9AB8-F14FF40EC16B}"/>
    <dgm:cxn modelId="{6CF2F677-97AC-4DBF-A1B8-09B2B8083C08}" type="presOf" srcId="{3A31D36E-9D91-4BB0-AD59-0A844DB331DA}" destId="{AA0670F6-1E1F-408C-A980-C46A3695607A}" srcOrd="0" destOrd="0" presId="urn:microsoft.com/office/officeart/2005/8/layout/vList5"/>
    <dgm:cxn modelId="{A7EC7792-F8F9-4787-B554-D971DF6E33F9}" srcId="{0E6EC4A2-5993-479B-81CC-2A51EE5EE17B}" destId="{844F39AF-9CEF-4BEA-994B-045159D9419E}" srcOrd="0" destOrd="0" parTransId="{9D0EA354-59EA-4B1A-9F8D-D3D12F34EC2E}" sibTransId="{42A005E4-BFAB-4A66-92E0-5204B085E2AE}"/>
    <dgm:cxn modelId="{63D1AB9B-03B1-401A-AE7C-97562A2B35BE}" srcId="{35B21F55-384F-4B2E-91E1-6459B224C015}" destId="{B4719342-93D8-474E-804D-92577D09E02B}" srcOrd="1" destOrd="0" parTransId="{6D5529CE-D009-4B15-993D-EC6216B80DEB}" sibTransId="{6DEDAEE7-A092-4CEE-B380-D952224AC1A7}"/>
    <dgm:cxn modelId="{D02623C0-83A2-432F-AD88-E205A0BD0553}" srcId="{35B21F55-384F-4B2E-91E1-6459B224C015}" destId="{36A4CE37-BCEB-4775-8200-28F784FCF602}" srcOrd="0" destOrd="0" parTransId="{7A1FD2E3-D0B6-4D42-BFFF-F744E23A9FB0}" sibTransId="{8B491CE4-FC26-4E94-B226-946FA638CA76}"/>
    <dgm:cxn modelId="{8DAAC3C6-4768-4D5F-AEFD-0F7FB5733712}" type="presOf" srcId="{B4719342-93D8-474E-804D-92577D09E02B}" destId="{3BFEE27E-317B-415C-9F19-D33BDDA6ED5B}" srcOrd="0" destOrd="1" presId="urn:microsoft.com/office/officeart/2005/8/layout/vList5"/>
    <dgm:cxn modelId="{3C0D2ACA-A902-46F2-A9A5-D7FACF071C31}" type="presOf" srcId="{0E6EC4A2-5993-479B-81CC-2A51EE5EE17B}" destId="{389CAA98-5CAA-4EB5-8609-463ED448B6B1}" srcOrd="0" destOrd="0" presId="urn:microsoft.com/office/officeart/2005/8/layout/vList5"/>
    <dgm:cxn modelId="{C23E94CA-55BB-40B2-9D91-04A20276EF75}" type="presOf" srcId="{9E6E400C-EB51-481D-ADA9-1DEEBF21F515}" destId="{5DBF2EE8-B6A4-4BC7-8DA9-CDD2C798EDE2}" srcOrd="0" destOrd="0" presId="urn:microsoft.com/office/officeart/2005/8/layout/vList5"/>
    <dgm:cxn modelId="{155499CB-1BD0-49D2-BB99-739BA48DE1AA}" srcId="{0E6EC4A2-5993-479B-81CC-2A51EE5EE17B}" destId="{4E57B4D9-7243-4243-923C-EFC9E8345C19}" srcOrd="2" destOrd="0" parTransId="{D5A52C5C-8D97-43FE-B757-D16A55B72DBD}" sibTransId="{6CACE715-FD72-44D7-ADDA-C4BD8B07A539}"/>
    <dgm:cxn modelId="{7B9F56D2-2135-4AC1-9C20-E50048115435}" type="presOf" srcId="{D6E00E91-F595-438B-8122-48B94CC52F27}" destId="{2379628A-7B11-42F4-9C28-196E16F487BA}" srcOrd="0" destOrd="0" presId="urn:microsoft.com/office/officeart/2005/8/layout/vList5"/>
    <dgm:cxn modelId="{A52EBED4-2178-4644-B118-2098D7348D4C}" srcId="{0E6EC4A2-5993-479B-81CC-2A51EE5EE17B}" destId="{D6E00E91-F595-438B-8122-48B94CC52F27}" srcOrd="3" destOrd="0" parTransId="{D4316315-64F4-4979-8168-075AF724B64A}" sibTransId="{0D7EFD81-7792-4606-B6C5-274CBA65B5D5}"/>
    <dgm:cxn modelId="{D1BFB5DC-5F8D-463B-8B89-7DCEC01196ED}" srcId="{844F39AF-9CEF-4BEA-994B-045159D9419E}" destId="{3B8D465E-16F7-42CB-8608-CD40E8892670}" srcOrd="0" destOrd="0" parTransId="{25C723AC-A768-4A02-BF91-C91B6042CB50}" sibTransId="{A1413F4E-45ED-4973-9124-394A938F5ADD}"/>
    <dgm:cxn modelId="{AE9ACADD-3F2B-47F5-BC2A-9457AC6CBCB4}" type="presOf" srcId="{FB0D4421-3DCE-4BEC-A26F-D7587B0C4016}" destId="{74721D46-D042-409B-BD01-53FEECCAAAF6}" srcOrd="0" destOrd="0" presId="urn:microsoft.com/office/officeart/2005/8/layout/vList5"/>
    <dgm:cxn modelId="{87A97AE2-ED7D-460F-A492-3F8F683A82E9}" type="presOf" srcId="{68C6F940-B1CC-4B1F-9111-72C75A4114CC}" destId="{FA55EAF2-261A-4996-8D33-4E92432659EB}" srcOrd="0" destOrd="0" presId="urn:microsoft.com/office/officeart/2005/8/layout/vList5"/>
    <dgm:cxn modelId="{4B1F6EE3-F375-4A11-B444-41E5298523E3}" srcId="{FB0D4421-3DCE-4BEC-A26F-D7587B0C4016}" destId="{3A31D36E-9D91-4BB0-AD59-0A844DB331DA}" srcOrd="0" destOrd="0" parTransId="{129CC66F-2004-42C8-AB85-E743235CB56B}" sibTransId="{2A252E09-37D3-458D-952B-342C17312C03}"/>
    <dgm:cxn modelId="{BD15E594-F2A1-4774-913D-EF315919B3FC}" type="presParOf" srcId="{389CAA98-5CAA-4EB5-8609-463ED448B6B1}" destId="{70B2A424-6E81-4F3A-B5A6-E9D0E3C4EBA9}" srcOrd="0" destOrd="0" presId="urn:microsoft.com/office/officeart/2005/8/layout/vList5"/>
    <dgm:cxn modelId="{9CD8935A-24C9-4FC9-9C77-C77E644D7440}" type="presParOf" srcId="{70B2A424-6E81-4F3A-B5A6-E9D0E3C4EBA9}" destId="{5FFC160E-7B83-4D72-8D24-D8ACDD329499}" srcOrd="0" destOrd="0" presId="urn:microsoft.com/office/officeart/2005/8/layout/vList5"/>
    <dgm:cxn modelId="{72373028-7F40-44A2-976C-56823D8FB277}" type="presParOf" srcId="{70B2A424-6E81-4F3A-B5A6-E9D0E3C4EBA9}" destId="{50DF5E31-6D19-4261-8C0E-74CCC5CB081A}" srcOrd="1" destOrd="0" presId="urn:microsoft.com/office/officeart/2005/8/layout/vList5"/>
    <dgm:cxn modelId="{58310DA0-9CF0-4993-88C8-C1C52594DFE2}" type="presParOf" srcId="{389CAA98-5CAA-4EB5-8609-463ED448B6B1}" destId="{BA515207-4808-4104-B36A-323BA9EE3A56}" srcOrd="1" destOrd="0" presId="urn:microsoft.com/office/officeart/2005/8/layout/vList5"/>
    <dgm:cxn modelId="{71A7739A-653B-4063-A005-66035EBA7865}" type="presParOf" srcId="{389CAA98-5CAA-4EB5-8609-463ED448B6B1}" destId="{AE42CDB1-6138-4421-BF37-62740A0167D2}" srcOrd="2" destOrd="0" presId="urn:microsoft.com/office/officeart/2005/8/layout/vList5"/>
    <dgm:cxn modelId="{D3E37F15-AF40-42CA-80F7-600D12266A76}" type="presParOf" srcId="{AE42CDB1-6138-4421-BF37-62740A0167D2}" destId="{74721D46-D042-409B-BD01-53FEECCAAAF6}" srcOrd="0" destOrd="0" presId="urn:microsoft.com/office/officeart/2005/8/layout/vList5"/>
    <dgm:cxn modelId="{7DD0BD5D-5510-4530-BA7F-1DF4D6300CC8}" type="presParOf" srcId="{AE42CDB1-6138-4421-BF37-62740A0167D2}" destId="{AA0670F6-1E1F-408C-A980-C46A3695607A}" srcOrd="1" destOrd="0" presId="urn:microsoft.com/office/officeart/2005/8/layout/vList5"/>
    <dgm:cxn modelId="{8242C8BC-5CAA-4E32-8981-925DA31EEB77}" type="presParOf" srcId="{389CAA98-5CAA-4EB5-8609-463ED448B6B1}" destId="{2374C837-9A67-4965-A3DE-1FBD544FB80F}" srcOrd="3" destOrd="0" presId="urn:microsoft.com/office/officeart/2005/8/layout/vList5"/>
    <dgm:cxn modelId="{64CFB5EA-FDC2-45BF-9C70-234A8010D84F}" type="presParOf" srcId="{389CAA98-5CAA-4EB5-8609-463ED448B6B1}" destId="{68EA84D5-DA93-4CC0-B039-6FF02FCC77AB}" srcOrd="4" destOrd="0" presId="urn:microsoft.com/office/officeart/2005/8/layout/vList5"/>
    <dgm:cxn modelId="{8CD935F2-7FB5-4C36-B337-E9CB10D23D8F}" type="presParOf" srcId="{68EA84D5-DA93-4CC0-B039-6FF02FCC77AB}" destId="{6A368CDD-258F-43BC-8FF7-092146016ECE}" srcOrd="0" destOrd="0" presId="urn:microsoft.com/office/officeart/2005/8/layout/vList5"/>
    <dgm:cxn modelId="{151D202B-29D2-473F-A768-7381DBE04E25}" type="presParOf" srcId="{68EA84D5-DA93-4CC0-B039-6FF02FCC77AB}" destId="{5DBF2EE8-B6A4-4BC7-8DA9-CDD2C798EDE2}" srcOrd="1" destOrd="0" presId="urn:microsoft.com/office/officeart/2005/8/layout/vList5"/>
    <dgm:cxn modelId="{7EF2B661-D8F3-4A20-8B2F-75162456C223}" type="presParOf" srcId="{389CAA98-5CAA-4EB5-8609-463ED448B6B1}" destId="{A093E0FE-B0DC-4BEA-91F4-E7E894EDC7FC}" srcOrd="5" destOrd="0" presId="urn:microsoft.com/office/officeart/2005/8/layout/vList5"/>
    <dgm:cxn modelId="{F0BFFB07-0DFD-4B37-92F6-0CF8A1B94B25}" type="presParOf" srcId="{389CAA98-5CAA-4EB5-8609-463ED448B6B1}" destId="{DD9E5EFA-CA8A-40BE-ADD0-454E1689077D}" srcOrd="6" destOrd="0" presId="urn:microsoft.com/office/officeart/2005/8/layout/vList5"/>
    <dgm:cxn modelId="{19F2F4A3-D009-4A50-A3ED-6E7081515BDE}" type="presParOf" srcId="{DD9E5EFA-CA8A-40BE-ADD0-454E1689077D}" destId="{2379628A-7B11-42F4-9C28-196E16F487BA}" srcOrd="0" destOrd="0" presId="urn:microsoft.com/office/officeart/2005/8/layout/vList5"/>
    <dgm:cxn modelId="{E86F2867-868B-4B13-A165-08435FA15E29}" type="presParOf" srcId="{DD9E5EFA-CA8A-40BE-ADD0-454E1689077D}" destId="{FA55EAF2-261A-4996-8D33-4E92432659EB}" srcOrd="1" destOrd="0" presId="urn:microsoft.com/office/officeart/2005/8/layout/vList5"/>
    <dgm:cxn modelId="{01CC59B4-F411-4083-8AF6-474FA326F0ED}" type="presParOf" srcId="{389CAA98-5CAA-4EB5-8609-463ED448B6B1}" destId="{B7B8296E-805A-4159-9634-887B7E38EB18}" srcOrd="7" destOrd="0" presId="urn:microsoft.com/office/officeart/2005/8/layout/vList5"/>
    <dgm:cxn modelId="{CCC79328-9222-4B34-BC3D-95B3F776EB21}" type="presParOf" srcId="{389CAA98-5CAA-4EB5-8609-463ED448B6B1}" destId="{437108E6-BB7D-4AFD-A44C-C1F09F8E3755}" srcOrd="8" destOrd="0" presId="urn:microsoft.com/office/officeart/2005/8/layout/vList5"/>
    <dgm:cxn modelId="{03FE7D3E-76D7-4E44-BE77-930596A88185}" type="presParOf" srcId="{437108E6-BB7D-4AFD-A44C-C1F09F8E3755}" destId="{1C6D3AD5-7942-4341-B4FE-48669734BE7D}" srcOrd="0" destOrd="0" presId="urn:microsoft.com/office/officeart/2005/8/layout/vList5"/>
    <dgm:cxn modelId="{DDF848BA-1ADD-4213-826D-05410EA2F517}" type="presParOf" srcId="{437108E6-BB7D-4AFD-A44C-C1F09F8E3755}" destId="{3BFEE27E-317B-415C-9F19-D33BDDA6ED5B}" srcOrd="1" destOrd="0" presId="urn:microsoft.com/office/officeart/2005/8/layout/vList5"/>
  </dgm:cxnLst>
  <dgm:bg>
    <a:noFill/>
  </dgm:bg>
  <dgm:whole/>
  <dgm:extLst>
    <a:ext uri="http://schemas.microsoft.com/office/drawing/2008/diagram">
      <dsp:dataModelExt xmlns:dsp="http://schemas.microsoft.com/office/drawing/2008/diagram" relId="rId1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4F43C5-F928-40EB-8859-C970D20B25E9}" type="doc">
      <dgm:prSet loTypeId="urn:microsoft.com/office/officeart/2008/layout/PictureStrips" loCatId="list" qsTypeId="urn:microsoft.com/office/officeart/2005/8/quickstyle/simple4" qsCatId="simple" csTypeId="urn:microsoft.com/office/officeart/2005/8/colors/accent2_2" csCatId="accent2" phldr="1"/>
      <dgm:spPr/>
      <dgm:t>
        <a:bodyPr/>
        <a:lstStyle/>
        <a:p>
          <a:endParaRPr lang="en-US"/>
        </a:p>
      </dgm:t>
    </dgm:pt>
    <dgm:pt modelId="{71F14988-102B-422D-AC65-25A086891323}">
      <dgm:prSet phldrT="[Text]" custT="1"/>
      <dgm:spPr/>
      <dgm:t>
        <a:bodyPr/>
        <a:lstStyle/>
        <a:p>
          <a:r>
            <a:rPr lang="en-US" sz="2800" dirty="0">
              <a:latin typeface="Century Gothic" panose="020B0502020202020204" pitchFamily="34" charset="0"/>
            </a:rPr>
            <a:t>Pain</a:t>
          </a:r>
        </a:p>
      </dgm:t>
    </dgm:pt>
    <dgm:pt modelId="{CDBD3DDB-9159-4A4B-BF16-CA0B572C5468}" type="parTrans" cxnId="{38A3766B-CEF0-4C65-870E-3A23AEB69342}">
      <dgm:prSet/>
      <dgm:spPr/>
      <dgm:t>
        <a:bodyPr/>
        <a:lstStyle/>
        <a:p>
          <a:endParaRPr lang="en-US" sz="2800">
            <a:latin typeface="Century Gothic" panose="020B0502020202020204" pitchFamily="34" charset="0"/>
          </a:endParaRPr>
        </a:p>
      </dgm:t>
    </dgm:pt>
    <dgm:pt modelId="{226A37F8-BB83-47A3-AAAF-8E03C7461CE5}" type="sibTrans" cxnId="{38A3766B-CEF0-4C65-870E-3A23AEB69342}">
      <dgm:prSet/>
      <dgm:spPr/>
      <dgm:t>
        <a:bodyPr/>
        <a:lstStyle/>
        <a:p>
          <a:endParaRPr lang="en-US" sz="2800">
            <a:latin typeface="Century Gothic" panose="020B0502020202020204" pitchFamily="34" charset="0"/>
          </a:endParaRPr>
        </a:p>
      </dgm:t>
    </dgm:pt>
    <dgm:pt modelId="{E3979C6C-A74D-4B52-A69F-67BD2CC29678}">
      <dgm:prSet phldrT="[Text]" custT="1"/>
      <dgm:spPr/>
      <dgm:t>
        <a:bodyPr/>
        <a:lstStyle/>
        <a:p>
          <a:r>
            <a:rPr lang="en-US" sz="2800" dirty="0">
              <a:latin typeface="Century Gothic" panose="020B0502020202020204" pitchFamily="34" charset="0"/>
            </a:rPr>
            <a:t>Sleep</a:t>
          </a:r>
        </a:p>
      </dgm:t>
    </dgm:pt>
    <dgm:pt modelId="{AA78A316-898D-46F8-A045-58D24D264810}" type="parTrans" cxnId="{0CDB88C1-5526-482A-84C6-3699B7AC9728}">
      <dgm:prSet/>
      <dgm:spPr/>
      <dgm:t>
        <a:bodyPr/>
        <a:lstStyle/>
        <a:p>
          <a:endParaRPr lang="en-US" sz="2800">
            <a:latin typeface="Century Gothic" panose="020B0502020202020204" pitchFamily="34" charset="0"/>
          </a:endParaRPr>
        </a:p>
      </dgm:t>
    </dgm:pt>
    <dgm:pt modelId="{29D04654-4A9F-4AB3-A11D-FB8D7A1979DD}" type="sibTrans" cxnId="{0CDB88C1-5526-482A-84C6-3699B7AC9728}">
      <dgm:prSet/>
      <dgm:spPr/>
      <dgm:t>
        <a:bodyPr/>
        <a:lstStyle/>
        <a:p>
          <a:endParaRPr lang="en-US" sz="2800">
            <a:latin typeface="Century Gothic" panose="020B0502020202020204" pitchFamily="34" charset="0"/>
          </a:endParaRPr>
        </a:p>
      </dgm:t>
    </dgm:pt>
    <dgm:pt modelId="{0F8E15A9-323B-43F4-BBB1-BE89BC573862}">
      <dgm:prSet phldrT="[Text]" custT="1"/>
      <dgm:spPr/>
      <dgm:t>
        <a:bodyPr/>
        <a:lstStyle/>
        <a:p>
          <a:r>
            <a:rPr lang="en-US" sz="2800" dirty="0">
              <a:latin typeface="Century Gothic" panose="020B0502020202020204" pitchFamily="34" charset="0"/>
            </a:rPr>
            <a:t>Mood</a:t>
          </a:r>
        </a:p>
      </dgm:t>
    </dgm:pt>
    <dgm:pt modelId="{69D60A53-3045-4554-82C8-1705DC7583A5}" type="parTrans" cxnId="{12C4A016-8783-41B6-A37F-34D97C80309C}">
      <dgm:prSet/>
      <dgm:spPr/>
      <dgm:t>
        <a:bodyPr/>
        <a:lstStyle/>
        <a:p>
          <a:endParaRPr lang="en-US" sz="2800">
            <a:latin typeface="Century Gothic" panose="020B0502020202020204" pitchFamily="34" charset="0"/>
          </a:endParaRPr>
        </a:p>
      </dgm:t>
    </dgm:pt>
    <dgm:pt modelId="{E598AF80-4E17-47E5-AE7D-182404B504CC}" type="sibTrans" cxnId="{12C4A016-8783-41B6-A37F-34D97C80309C}">
      <dgm:prSet/>
      <dgm:spPr/>
      <dgm:t>
        <a:bodyPr/>
        <a:lstStyle/>
        <a:p>
          <a:endParaRPr lang="en-US" sz="2800">
            <a:latin typeface="Century Gothic" panose="020B0502020202020204" pitchFamily="34" charset="0"/>
          </a:endParaRPr>
        </a:p>
      </dgm:t>
    </dgm:pt>
    <dgm:pt modelId="{5632F262-EC6C-4B7F-B775-DEF5576B5AD8}">
      <dgm:prSet custT="1"/>
      <dgm:spPr/>
      <dgm:t>
        <a:bodyPr/>
        <a:lstStyle/>
        <a:p>
          <a:r>
            <a:rPr lang="en-US" sz="2800" dirty="0">
              <a:latin typeface="Century Gothic" panose="020B0502020202020204" pitchFamily="34" charset="0"/>
            </a:rPr>
            <a:t>SSRI (except paroxetine)</a:t>
          </a:r>
        </a:p>
      </dgm:t>
    </dgm:pt>
    <dgm:pt modelId="{211098BA-FBB8-47F1-907C-39372C1DDAD7}" type="parTrans" cxnId="{CB2E1095-BF20-4EBE-9A86-2C8969F6265E}">
      <dgm:prSet/>
      <dgm:spPr/>
      <dgm:t>
        <a:bodyPr/>
        <a:lstStyle/>
        <a:p>
          <a:endParaRPr lang="en-US" sz="2800">
            <a:latin typeface="Century Gothic" panose="020B0502020202020204" pitchFamily="34" charset="0"/>
          </a:endParaRPr>
        </a:p>
      </dgm:t>
    </dgm:pt>
    <dgm:pt modelId="{09BBF7FC-2161-4975-86F0-5699569327DB}" type="sibTrans" cxnId="{CB2E1095-BF20-4EBE-9A86-2C8969F6265E}">
      <dgm:prSet/>
      <dgm:spPr/>
      <dgm:t>
        <a:bodyPr/>
        <a:lstStyle/>
        <a:p>
          <a:endParaRPr lang="en-US" sz="2800">
            <a:latin typeface="Century Gothic" panose="020B0502020202020204" pitchFamily="34" charset="0"/>
          </a:endParaRPr>
        </a:p>
      </dgm:t>
    </dgm:pt>
    <dgm:pt modelId="{7C3BDD67-BC75-4A6A-B7D5-9A33A8251D8D}">
      <dgm:prSet custT="1"/>
      <dgm:spPr/>
      <dgm:t>
        <a:bodyPr/>
        <a:lstStyle/>
        <a:p>
          <a:r>
            <a:rPr lang="en-US" sz="2800" dirty="0">
              <a:latin typeface="Century Gothic" panose="020B0502020202020204" pitchFamily="34" charset="0"/>
            </a:rPr>
            <a:t>Trazodone</a:t>
          </a:r>
        </a:p>
      </dgm:t>
    </dgm:pt>
    <dgm:pt modelId="{45F0F553-0093-430E-8BE5-36DA68DE4A0A}" type="parTrans" cxnId="{6D44E80B-CCD9-4FE0-BAC5-B05F71746061}">
      <dgm:prSet/>
      <dgm:spPr/>
      <dgm:t>
        <a:bodyPr/>
        <a:lstStyle/>
        <a:p>
          <a:endParaRPr lang="en-US" sz="2800">
            <a:latin typeface="Century Gothic" panose="020B0502020202020204" pitchFamily="34" charset="0"/>
          </a:endParaRPr>
        </a:p>
      </dgm:t>
    </dgm:pt>
    <dgm:pt modelId="{FB3C27B4-356E-4CB7-A9C4-62448D51CCCC}" type="sibTrans" cxnId="{6D44E80B-CCD9-4FE0-BAC5-B05F71746061}">
      <dgm:prSet/>
      <dgm:spPr/>
      <dgm:t>
        <a:bodyPr/>
        <a:lstStyle/>
        <a:p>
          <a:endParaRPr lang="en-US" sz="2800">
            <a:latin typeface="Century Gothic" panose="020B0502020202020204" pitchFamily="34" charset="0"/>
          </a:endParaRPr>
        </a:p>
      </dgm:t>
    </dgm:pt>
    <dgm:pt modelId="{62F5EA00-AF64-4B5D-B0D0-F337ED5D2FD2}">
      <dgm:prSet custT="1"/>
      <dgm:spPr/>
      <dgm:t>
        <a:bodyPr/>
        <a:lstStyle/>
        <a:p>
          <a:r>
            <a:rPr lang="en-US" sz="2800" dirty="0">
              <a:latin typeface="Century Gothic" panose="020B0502020202020204" pitchFamily="34" charset="0"/>
            </a:rPr>
            <a:t>Duloxetine</a:t>
          </a:r>
        </a:p>
      </dgm:t>
    </dgm:pt>
    <dgm:pt modelId="{83ED36A3-669C-417E-B7DD-B4AB9C01240A}" type="parTrans" cxnId="{AD45A67C-C6D7-4215-8471-E9B2FAD6917F}">
      <dgm:prSet/>
      <dgm:spPr/>
      <dgm:t>
        <a:bodyPr/>
        <a:lstStyle/>
        <a:p>
          <a:endParaRPr lang="en-US" sz="2800">
            <a:latin typeface="Century Gothic" panose="020B0502020202020204" pitchFamily="34" charset="0"/>
          </a:endParaRPr>
        </a:p>
      </dgm:t>
    </dgm:pt>
    <dgm:pt modelId="{07C18FED-AD80-4350-B995-82631C59C33E}" type="sibTrans" cxnId="{AD45A67C-C6D7-4215-8471-E9B2FAD6917F}">
      <dgm:prSet/>
      <dgm:spPr/>
      <dgm:t>
        <a:bodyPr/>
        <a:lstStyle/>
        <a:p>
          <a:endParaRPr lang="en-US" sz="2800">
            <a:latin typeface="Century Gothic" panose="020B0502020202020204" pitchFamily="34" charset="0"/>
          </a:endParaRPr>
        </a:p>
      </dgm:t>
    </dgm:pt>
    <dgm:pt modelId="{76AC4E61-9627-47C5-AB72-5433447B0D96}">
      <dgm:prSet custT="1"/>
      <dgm:spPr/>
      <dgm:t>
        <a:bodyPr/>
        <a:lstStyle/>
        <a:p>
          <a:r>
            <a:rPr lang="en-US" sz="2800" dirty="0">
              <a:latin typeface="Century Gothic" panose="020B0502020202020204" pitchFamily="34" charset="0"/>
            </a:rPr>
            <a:t>Gabapentin</a:t>
          </a:r>
        </a:p>
      </dgm:t>
    </dgm:pt>
    <dgm:pt modelId="{4CBF7881-A08A-4A61-AD7F-FE1548F915D2}" type="parTrans" cxnId="{71C44249-5B64-44F8-943E-2971FC2270A5}">
      <dgm:prSet/>
      <dgm:spPr/>
      <dgm:t>
        <a:bodyPr/>
        <a:lstStyle/>
        <a:p>
          <a:endParaRPr lang="en-US" sz="2800">
            <a:latin typeface="Century Gothic" panose="020B0502020202020204" pitchFamily="34" charset="0"/>
          </a:endParaRPr>
        </a:p>
      </dgm:t>
    </dgm:pt>
    <dgm:pt modelId="{2F3BB679-E7E8-4B83-A4AE-09B2E5E0C023}" type="sibTrans" cxnId="{71C44249-5B64-44F8-943E-2971FC2270A5}">
      <dgm:prSet/>
      <dgm:spPr/>
      <dgm:t>
        <a:bodyPr/>
        <a:lstStyle/>
        <a:p>
          <a:endParaRPr lang="en-US" sz="2800">
            <a:latin typeface="Century Gothic" panose="020B0502020202020204" pitchFamily="34" charset="0"/>
          </a:endParaRPr>
        </a:p>
      </dgm:t>
    </dgm:pt>
    <dgm:pt modelId="{6EE93515-17D0-495B-81F4-056FF325F4E2}">
      <dgm:prSet custT="1"/>
      <dgm:spPr/>
      <dgm:t>
        <a:bodyPr/>
        <a:lstStyle/>
        <a:p>
          <a:r>
            <a:rPr lang="en-US" sz="2800" dirty="0">
              <a:latin typeface="Century Gothic" panose="020B0502020202020204" pitchFamily="34" charset="0"/>
            </a:rPr>
            <a:t>Pregabalin</a:t>
          </a:r>
        </a:p>
      </dgm:t>
    </dgm:pt>
    <dgm:pt modelId="{E5CCDA7D-A2FD-42C8-9C23-FA13C0DA22BF}" type="parTrans" cxnId="{6A2FF0C8-B68F-4A35-A4FA-4652D9D7238E}">
      <dgm:prSet/>
      <dgm:spPr/>
      <dgm:t>
        <a:bodyPr/>
        <a:lstStyle/>
        <a:p>
          <a:endParaRPr lang="en-US" sz="2800">
            <a:latin typeface="Century Gothic" panose="020B0502020202020204" pitchFamily="34" charset="0"/>
          </a:endParaRPr>
        </a:p>
      </dgm:t>
    </dgm:pt>
    <dgm:pt modelId="{38D5515F-F95B-45EA-8EE0-A4209BF000AB}" type="sibTrans" cxnId="{6A2FF0C8-B68F-4A35-A4FA-4652D9D7238E}">
      <dgm:prSet/>
      <dgm:spPr/>
      <dgm:t>
        <a:bodyPr/>
        <a:lstStyle/>
        <a:p>
          <a:endParaRPr lang="en-US" sz="2800">
            <a:latin typeface="Century Gothic" panose="020B0502020202020204" pitchFamily="34" charset="0"/>
          </a:endParaRPr>
        </a:p>
      </dgm:t>
    </dgm:pt>
    <dgm:pt modelId="{343B16B9-07DE-4350-A0FD-D2156BA4B8D4}">
      <dgm:prSet custT="1"/>
      <dgm:spPr/>
      <dgm:t>
        <a:bodyPr/>
        <a:lstStyle/>
        <a:p>
          <a:r>
            <a:rPr lang="en-US" sz="2800" dirty="0">
              <a:latin typeface="Century Gothic" panose="020B0502020202020204" pitchFamily="34" charset="0"/>
            </a:rPr>
            <a:t>SNRI</a:t>
          </a:r>
        </a:p>
      </dgm:t>
    </dgm:pt>
    <dgm:pt modelId="{55ACCE17-EA40-48DD-B5EF-C1D6B3E62C04}" type="parTrans" cxnId="{68970A79-AEB3-47D3-98D9-7C7156D44C05}">
      <dgm:prSet/>
      <dgm:spPr/>
      <dgm:t>
        <a:bodyPr/>
        <a:lstStyle/>
        <a:p>
          <a:endParaRPr lang="en-US" sz="2800">
            <a:latin typeface="Century Gothic" panose="020B0502020202020204" pitchFamily="34" charset="0"/>
          </a:endParaRPr>
        </a:p>
      </dgm:t>
    </dgm:pt>
    <dgm:pt modelId="{125237B6-D039-4DEC-983F-877AA5F79ED2}" type="sibTrans" cxnId="{68970A79-AEB3-47D3-98D9-7C7156D44C05}">
      <dgm:prSet/>
      <dgm:spPr/>
      <dgm:t>
        <a:bodyPr/>
        <a:lstStyle/>
        <a:p>
          <a:endParaRPr lang="en-US" sz="2800">
            <a:latin typeface="Century Gothic" panose="020B0502020202020204" pitchFamily="34" charset="0"/>
          </a:endParaRPr>
        </a:p>
      </dgm:t>
    </dgm:pt>
    <dgm:pt modelId="{0A3FCEA1-768F-4863-A369-3A429421C306}">
      <dgm:prSet custT="1"/>
      <dgm:spPr/>
      <dgm:t>
        <a:bodyPr/>
        <a:lstStyle/>
        <a:p>
          <a:r>
            <a:rPr lang="en-US" sz="2800" dirty="0">
              <a:latin typeface="Century Gothic" panose="020B0502020202020204" pitchFamily="34" charset="0"/>
            </a:rPr>
            <a:t>Mirtazapine</a:t>
          </a:r>
        </a:p>
      </dgm:t>
    </dgm:pt>
    <dgm:pt modelId="{849E6BFD-E43F-4241-AA68-079FEF7FA9EA}" type="parTrans" cxnId="{4BCFCBF5-85E9-4C7A-95D7-B72E3841C84F}">
      <dgm:prSet/>
      <dgm:spPr/>
      <dgm:t>
        <a:bodyPr/>
        <a:lstStyle/>
        <a:p>
          <a:endParaRPr lang="en-US" sz="2800">
            <a:latin typeface="Century Gothic" panose="020B0502020202020204" pitchFamily="34" charset="0"/>
          </a:endParaRPr>
        </a:p>
      </dgm:t>
    </dgm:pt>
    <dgm:pt modelId="{D82F0477-0E66-4276-8B9E-9710B366187D}" type="sibTrans" cxnId="{4BCFCBF5-85E9-4C7A-95D7-B72E3841C84F}">
      <dgm:prSet/>
      <dgm:spPr/>
      <dgm:t>
        <a:bodyPr/>
        <a:lstStyle/>
        <a:p>
          <a:endParaRPr lang="en-US" sz="2800">
            <a:latin typeface="Century Gothic" panose="020B0502020202020204" pitchFamily="34" charset="0"/>
          </a:endParaRPr>
        </a:p>
      </dgm:t>
    </dgm:pt>
    <dgm:pt modelId="{2A6A5C9D-1903-4AB4-B1AE-4B79D00D34EE}" type="pres">
      <dgm:prSet presAssocID="{D14F43C5-F928-40EB-8859-C970D20B25E9}" presName="Name0" presStyleCnt="0">
        <dgm:presLayoutVars>
          <dgm:dir/>
          <dgm:resizeHandles val="exact"/>
        </dgm:presLayoutVars>
      </dgm:prSet>
      <dgm:spPr/>
    </dgm:pt>
    <dgm:pt modelId="{2DBCFBFC-EB77-4FFF-8FA7-5613CFAB2E0B}" type="pres">
      <dgm:prSet presAssocID="{71F14988-102B-422D-AC65-25A086891323}" presName="composite" presStyleCnt="0"/>
      <dgm:spPr/>
    </dgm:pt>
    <dgm:pt modelId="{5CC95845-5358-428A-AC9C-B8818A4F8F60}" type="pres">
      <dgm:prSet presAssocID="{71F14988-102B-422D-AC65-25A086891323}" presName="rect1" presStyleLbl="trAlignAcc1" presStyleIdx="0" presStyleCnt="3" custScaleX="144105" custScaleY="159513">
        <dgm:presLayoutVars>
          <dgm:bulletEnabled val="1"/>
        </dgm:presLayoutVars>
      </dgm:prSet>
      <dgm:spPr/>
    </dgm:pt>
    <dgm:pt modelId="{A0ABE790-7E57-4396-904E-8148BA76AE1B}" type="pres">
      <dgm:prSet presAssocID="{71F14988-102B-422D-AC65-25A086891323}" presName="rect2" presStyleLbl="fgImgPlace1" presStyleIdx="0" presStyleCnt="3" custLinFactX="-24673" custLinFactNeighborX="-100000" custLinFactNeighborY="10942"/>
      <dgm:spPr>
        <a:blipFill>
          <a:blip xmlns:r="http://schemas.openxmlformats.org/officeDocument/2006/relationships" r:embed="rId1">
            <a:duotone>
              <a:schemeClr val="accent6">
                <a:shade val="45000"/>
                <a:satMod val="135000"/>
              </a:schemeClr>
              <a:prstClr val="white"/>
            </a:duotone>
            <a:extLst>
              <a:ext uri="{28A0092B-C50C-407E-A947-70E740481C1C}">
                <a14:useLocalDpi xmlns:a14="http://schemas.microsoft.com/office/drawing/2010/main" val="0"/>
              </a:ext>
            </a:extLst>
          </a:blip>
          <a:srcRect/>
          <a:stretch>
            <a:fillRect l="-25000" r="-25000"/>
          </a:stretch>
        </a:blipFill>
      </dgm:spPr>
    </dgm:pt>
    <dgm:pt modelId="{CF2CF3A6-1AD0-4F15-BD92-B69B2A4A62A8}" type="pres">
      <dgm:prSet presAssocID="{226A37F8-BB83-47A3-AAAF-8E03C7461CE5}" presName="sibTrans" presStyleCnt="0"/>
      <dgm:spPr/>
    </dgm:pt>
    <dgm:pt modelId="{49CA4222-78B9-4492-A300-F6F9D0BBC053}" type="pres">
      <dgm:prSet presAssocID="{E3979C6C-A74D-4B52-A69F-67BD2CC29678}" presName="composite" presStyleCnt="0"/>
      <dgm:spPr/>
    </dgm:pt>
    <dgm:pt modelId="{820989D1-D8DA-4950-B0F5-7B7612789D13}" type="pres">
      <dgm:prSet presAssocID="{E3979C6C-A74D-4B52-A69F-67BD2CC29678}" presName="rect1" presStyleLbl="trAlignAcc1" presStyleIdx="1" presStyleCnt="3" custScaleX="144926" custScaleY="158199" custLinFactNeighborY="938">
        <dgm:presLayoutVars>
          <dgm:bulletEnabled val="1"/>
        </dgm:presLayoutVars>
      </dgm:prSet>
      <dgm:spPr/>
    </dgm:pt>
    <dgm:pt modelId="{735E530C-D292-4756-B21F-A8F236B2D954}" type="pres">
      <dgm:prSet presAssocID="{E3979C6C-A74D-4B52-A69F-67BD2CC29678}" presName="rect2" presStyleLbl="fgImgPlace1" presStyleIdx="1" presStyleCnt="3" custLinFactX="-17118" custLinFactNeighborX="-100000" custLinFactNeighborY="12269"/>
      <dgm:spPr>
        <a:blipFill>
          <a:blip xmlns:r="http://schemas.openxmlformats.org/officeDocument/2006/relationships" r:embed="rId2">
            <a:extLst>
              <a:ext uri="{96DAC541-7B7A-43D3-8B79-37D633B846F1}">
                <asvg:svgBlip xmlns:asvg="http://schemas.microsoft.com/office/drawing/2016/SVG/main" r:embed="rId3"/>
              </a:ext>
            </a:extLst>
          </a:blip>
          <a:srcRect/>
          <a:stretch>
            <a:fillRect l="-25000" r="-25000"/>
          </a:stretch>
        </a:blipFill>
      </dgm:spPr>
      <dgm:extLst>
        <a:ext uri="{E40237B7-FDA0-4F09-8148-C483321AD2D9}">
          <dgm14:cNvPr xmlns:dgm14="http://schemas.microsoft.com/office/drawing/2010/diagram" id="0" name="" descr="Alarm clock"/>
        </a:ext>
      </dgm:extLst>
    </dgm:pt>
    <dgm:pt modelId="{2FC4B67D-2DA5-4C18-9BB1-95C4BC7361D8}" type="pres">
      <dgm:prSet presAssocID="{29D04654-4A9F-4AB3-A11D-FB8D7A1979DD}" presName="sibTrans" presStyleCnt="0"/>
      <dgm:spPr/>
    </dgm:pt>
    <dgm:pt modelId="{C32BDBC5-12F1-4460-B873-9406A171AE8C}" type="pres">
      <dgm:prSet presAssocID="{0F8E15A9-323B-43F4-BBB1-BE89BC573862}" presName="composite" presStyleCnt="0"/>
      <dgm:spPr/>
    </dgm:pt>
    <dgm:pt modelId="{12604BC3-EAA7-450C-90AB-A8729285677A}" type="pres">
      <dgm:prSet presAssocID="{0F8E15A9-323B-43F4-BBB1-BE89BC573862}" presName="rect1" presStyleLbl="trAlignAcc1" presStyleIdx="2" presStyleCnt="3" custScaleX="144807" custScaleY="155352" custLinFactNeighborX="61" custLinFactNeighborY="-553">
        <dgm:presLayoutVars>
          <dgm:bulletEnabled val="1"/>
        </dgm:presLayoutVars>
      </dgm:prSet>
      <dgm:spPr/>
    </dgm:pt>
    <dgm:pt modelId="{9E1FACE2-6EAB-4A8D-9DCF-3AD97423DC21}" type="pres">
      <dgm:prSet presAssocID="{0F8E15A9-323B-43F4-BBB1-BE89BC573862}" presName="rect2" presStyleLbl="fgImgPlace1" presStyleIdx="2" presStyleCnt="3" custLinFactX="-24673" custLinFactNeighborX="-100000" custLinFactNeighborY="972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l="-25000" r="-25000"/>
          </a:stretch>
        </a:blipFill>
      </dgm:spPr>
      <dgm:extLst>
        <a:ext uri="{E40237B7-FDA0-4F09-8148-C483321AD2D9}">
          <dgm14:cNvPr xmlns:dgm14="http://schemas.microsoft.com/office/drawing/2010/diagram" id="0" name="" descr="Brain in head"/>
        </a:ext>
      </dgm:extLst>
    </dgm:pt>
  </dgm:ptLst>
  <dgm:cxnLst>
    <dgm:cxn modelId="{08718B07-C0D6-4DC2-B30E-A02FFE632788}" type="presOf" srcId="{D14F43C5-F928-40EB-8859-C970D20B25E9}" destId="{2A6A5C9D-1903-4AB4-B1AE-4B79D00D34EE}" srcOrd="0" destOrd="0" presId="urn:microsoft.com/office/officeart/2008/layout/PictureStrips"/>
    <dgm:cxn modelId="{6D44E80B-CCD9-4FE0-BAC5-B05F71746061}" srcId="{E3979C6C-A74D-4B52-A69F-67BD2CC29678}" destId="{7C3BDD67-BC75-4A6A-B7D5-9A33A8251D8D}" srcOrd="0" destOrd="0" parTransId="{45F0F553-0093-430E-8BE5-36DA68DE4A0A}" sibTransId="{FB3C27B4-356E-4CB7-A9C4-62448D51CCCC}"/>
    <dgm:cxn modelId="{12C4A016-8783-41B6-A37F-34D97C80309C}" srcId="{D14F43C5-F928-40EB-8859-C970D20B25E9}" destId="{0F8E15A9-323B-43F4-BBB1-BE89BC573862}" srcOrd="2" destOrd="0" parTransId="{69D60A53-3045-4554-82C8-1705DC7583A5}" sibTransId="{E598AF80-4E17-47E5-AE7D-182404B504CC}"/>
    <dgm:cxn modelId="{8AAD4821-E666-4F96-AF42-295733E36FC1}" type="presOf" srcId="{0F8E15A9-323B-43F4-BBB1-BE89BC573862}" destId="{12604BC3-EAA7-450C-90AB-A8729285677A}" srcOrd="0" destOrd="0" presId="urn:microsoft.com/office/officeart/2008/layout/PictureStrips"/>
    <dgm:cxn modelId="{8EB3983C-9D96-441C-AC9D-F37283F583DC}" type="presOf" srcId="{E3979C6C-A74D-4B52-A69F-67BD2CC29678}" destId="{820989D1-D8DA-4950-B0F5-7B7612789D13}" srcOrd="0" destOrd="0" presId="urn:microsoft.com/office/officeart/2008/layout/PictureStrips"/>
    <dgm:cxn modelId="{71C44249-5B64-44F8-943E-2971FC2270A5}" srcId="{71F14988-102B-422D-AC65-25A086891323}" destId="{76AC4E61-9627-47C5-AB72-5433447B0D96}" srcOrd="1" destOrd="0" parTransId="{4CBF7881-A08A-4A61-AD7F-FE1548F915D2}" sibTransId="{2F3BB679-E7E8-4B83-A4AE-09B2E5E0C023}"/>
    <dgm:cxn modelId="{38A3766B-CEF0-4C65-870E-3A23AEB69342}" srcId="{D14F43C5-F928-40EB-8859-C970D20B25E9}" destId="{71F14988-102B-422D-AC65-25A086891323}" srcOrd="0" destOrd="0" parTransId="{CDBD3DDB-9159-4A4B-BF16-CA0B572C5468}" sibTransId="{226A37F8-BB83-47A3-AAAF-8E03C7461CE5}"/>
    <dgm:cxn modelId="{E8D4D34E-1CF7-4209-BDBA-E8D72FD5C47B}" type="presOf" srcId="{6EE93515-17D0-495B-81F4-056FF325F4E2}" destId="{5CC95845-5358-428A-AC9C-B8818A4F8F60}" srcOrd="0" destOrd="3" presId="urn:microsoft.com/office/officeart/2008/layout/PictureStrips"/>
    <dgm:cxn modelId="{68970A79-AEB3-47D3-98D9-7C7156D44C05}" srcId="{0F8E15A9-323B-43F4-BBB1-BE89BC573862}" destId="{343B16B9-07DE-4350-A0FD-D2156BA4B8D4}" srcOrd="1" destOrd="0" parTransId="{55ACCE17-EA40-48DD-B5EF-C1D6B3E62C04}" sibTransId="{125237B6-D039-4DEC-983F-877AA5F79ED2}"/>
    <dgm:cxn modelId="{AD45A67C-C6D7-4215-8471-E9B2FAD6917F}" srcId="{71F14988-102B-422D-AC65-25A086891323}" destId="{62F5EA00-AF64-4B5D-B0D0-F337ED5D2FD2}" srcOrd="0" destOrd="0" parTransId="{83ED36A3-669C-417E-B7DD-B4AB9C01240A}" sibTransId="{07C18FED-AD80-4350-B995-82631C59C33E}"/>
    <dgm:cxn modelId="{CB2E1095-BF20-4EBE-9A86-2C8969F6265E}" srcId="{0F8E15A9-323B-43F4-BBB1-BE89BC573862}" destId="{5632F262-EC6C-4B7F-B775-DEF5576B5AD8}" srcOrd="0" destOrd="0" parTransId="{211098BA-FBB8-47F1-907C-39372C1DDAD7}" sibTransId="{09BBF7FC-2161-4975-86F0-5699569327DB}"/>
    <dgm:cxn modelId="{A136D598-0C8A-44A8-8D96-D010B96019E1}" type="presOf" srcId="{7C3BDD67-BC75-4A6A-B7D5-9A33A8251D8D}" destId="{820989D1-D8DA-4950-B0F5-7B7612789D13}" srcOrd="0" destOrd="1" presId="urn:microsoft.com/office/officeart/2008/layout/PictureStrips"/>
    <dgm:cxn modelId="{F4258C9E-DC60-41D0-9277-36EF9A4DC077}" type="presOf" srcId="{5632F262-EC6C-4B7F-B775-DEF5576B5AD8}" destId="{12604BC3-EAA7-450C-90AB-A8729285677A}" srcOrd="0" destOrd="1" presId="urn:microsoft.com/office/officeart/2008/layout/PictureStrips"/>
    <dgm:cxn modelId="{F38819AF-01E3-4B4B-AFDD-2D415FAE9294}" type="presOf" srcId="{0A3FCEA1-768F-4863-A369-3A429421C306}" destId="{12604BC3-EAA7-450C-90AB-A8729285677A}" srcOrd="0" destOrd="3" presId="urn:microsoft.com/office/officeart/2008/layout/PictureStrips"/>
    <dgm:cxn modelId="{0CDB88C1-5526-482A-84C6-3699B7AC9728}" srcId="{D14F43C5-F928-40EB-8859-C970D20B25E9}" destId="{E3979C6C-A74D-4B52-A69F-67BD2CC29678}" srcOrd="1" destOrd="0" parTransId="{AA78A316-898D-46F8-A045-58D24D264810}" sibTransId="{29D04654-4A9F-4AB3-A11D-FB8D7A1979DD}"/>
    <dgm:cxn modelId="{6A2FF0C8-B68F-4A35-A4FA-4652D9D7238E}" srcId="{71F14988-102B-422D-AC65-25A086891323}" destId="{6EE93515-17D0-495B-81F4-056FF325F4E2}" srcOrd="2" destOrd="0" parTransId="{E5CCDA7D-A2FD-42C8-9C23-FA13C0DA22BF}" sibTransId="{38D5515F-F95B-45EA-8EE0-A4209BF000AB}"/>
    <dgm:cxn modelId="{73BA9DCE-F219-470B-83ED-D231010E14F9}" type="presOf" srcId="{62F5EA00-AF64-4B5D-B0D0-F337ED5D2FD2}" destId="{5CC95845-5358-428A-AC9C-B8818A4F8F60}" srcOrd="0" destOrd="1" presId="urn:microsoft.com/office/officeart/2008/layout/PictureStrips"/>
    <dgm:cxn modelId="{A17C36D1-BE04-4373-91CE-8C4AB9F8F184}" type="presOf" srcId="{343B16B9-07DE-4350-A0FD-D2156BA4B8D4}" destId="{12604BC3-EAA7-450C-90AB-A8729285677A}" srcOrd="0" destOrd="2" presId="urn:microsoft.com/office/officeart/2008/layout/PictureStrips"/>
    <dgm:cxn modelId="{DF1691EA-912F-45D8-B291-AAFE91241392}" type="presOf" srcId="{76AC4E61-9627-47C5-AB72-5433447B0D96}" destId="{5CC95845-5358-428A-AC9C-B8818A4F8F60}" srcOrd="0" destOrd="2" presId="urn:microsoft.com/office/officeart/2008/layout/PictureStrips"/>
    <dgm:cxn modelId="{4BCFCBF5-85E9-4C7A-95D7-B72E3841C84F}" srcId="{0F8E15A9-323B-43F4-BBB1-BE89BC573862}" destId="{0A3FCEA1-768F-4863-A369-3A429421C306}" srcOrd="2" destOrd="0" parTransId="{849E6BFD-E43F-4241-AA68-079FEF7FA9EA}" sibTransId="{D82F0477-0E66-4276-8B9E-9710B366187D}"/>
    <dgm:cxn modelId="{7F44BEFB-30D1-4737-A0CF-7021E1C1703C}" type="presOf" srcId="{71F14988-102B-422D-AC65-25A086891323}" destId="{5CC95845-5358-428A-AC9C-B8818A4F8F60}" srcOrd="0" destOrd="0" presId="urn:microsoft.com/office/officeart/2008/layout/PictureStrips"/>
    <dgm:cxn modelId="{8C86835F-0B85-4291-AC40-A05E4B3B3800}" type="presParOf" srcId="{2A6A5C9D-1903-4AB4-B1AE-4B79D00D34EE}" destId="{2DBCFBFC-EB77-4FFF-8FA7-5613CFAB2E0B}" srcOrd="0" destOrd="0" presId="urn:microsoft.com/office/officeart/2008/layout/PictureStrips"/>
    <dgm:cxn modelId="{06231BB1-88D2-4CBE-AC3B-232E23D57AD0}" type="presParOf" srcId="{2DBCFBFC-EB77-4FFF-8FA7-5613CFAB2E0B}" destId="{5CC95845-5358-428A-AC9C-B8818A4F8F60}" srcOrd="0" destOrd="0" presId="urn:microsoft.com/office/officeart/2008/layout/PictureStrips"/>
    <dgm:cxn modelId="{CBD1A816-CF39-4CAB-A823-C7629619D22F}" type="presParOf" srcId="{2DBCFBFC-EB77-4FFF-8FA7-5613CFAB2E0B}" destId="{A0ABE790-7E57-4396-904E-8148BA76AE1B}" srcOrd="1" destOrd="0" presId="urn:microsoft.com/office/officeart/2008/layout/PictureStrips"/>
    <dgm:cxn modelId="{F4E89336-048C-4E8B-96F4-8C0624A17271}" type="presParOf" srcId="{2A6A5C9D-1903-4AB4-B1AE-4B79D00D34EE}" destId="{CF2CF3A6-1AD0-4F15-BD92-B69B2A4A62A8}" srcOrd="1" destOrd="0" presId="urn:microsoft.com/office/officeart/2008/layout/PictureStrips"/>
    <dgm:cxn modelId="{533A5013-0CD1-488B-93C4-A3C611921741}" type="presParOf" srcId="{2A6A5C9D-1903-4AB4-B1AE-4B79D00D34EE}" destId="{49CA4222-78B9-4492-A300-F6F9D0BBC053}" srcOrd="2" destOrd="0" presId="urn:microsoft.com/office/officeart/2008/layout/PictureStrips"/>
    <dgm:cxn modelId="{6EF525D4-93B2-410A-B8B1-62C0EEE0F7BB}" type="presParOf" srcId="{49CA4222-78B9-4492-A300-F6F9D0BBC053}" destId="{820989D1-D8DA-4950-B0F5-7B7612789D13}" srcOrd="0" destOrd="0" presId="urn:microsoft.com/office/officeart/2008/layout/PictureStrips"/>
    <dgm:cxn modelId="{C2E7ABA7-2094-483C-9A55-7C419ED2A94A}" type="presParOf" srcId="{49CA4222-78B9-4492-A300-F6F9D0BBC053}" destId="{735E530C-D292-4756-B21F-A8F236B2D954}" srcOrd="1" destOrd="0" presId="urn:microsoft.com/office/officeart/2008/layout/PictureStrips"/>
    <dgm:cxn modelId="{864F20F6-190B-4D91-A42E-A3E1B6D95003}" type="presParOf" srcId="{2A6A5C9D-1903-4AB4-B1AE-4B79D00D34EE}" destId="{2FC4B67D-2DA5-4C18-9BB1-95C4BC7361D8}" srcOrd="3" destOrd="0" presId="urn:microsoft.com/office/officeart/2008/layout/PictureStrips"/>
    <dgm:cxn modelId="{98D322FF-8BF7-41D5-A70B-0E78933A36BC}" type="presParOf" srcId="{2A6A5C9D-1903-4AB4-B1AE-4B79D00D34EE}" destId="{C32BDBC5-12F1-4460-B873-9406A171AE8C}" srcOrd="4" destOrd="0" presId="urn:microsoft.com/office/officeart/2008/layout/PictureStrips"/>
    <dgm:cxn modelId="{B81E0C07-3679-4E16-B189-21B42135674C}" type="presParOf" srcId="{C32BDBC5-12F1-4460-B873-9406A171AE8C}" destId="{12604BC3-EAA7-450C-90AB-A8729285677A}" srcOrd="0" destOrd="0" presId="urn:microsoft.com/office/officeart/2008/layout/PictureStrips"/>
    <dgm:cxn modelId="{C6F445DB-1FAA-46D7-9F50-0769AAD5FBA6}" type="presParOf" srcId="{C32BDBC5-12F1-4460-B873-9406A171AE8C}" destId="{9E1FACE2-6EAB-4A8D-9DCF-3AD97423DC21}" srcOrd="1" destOrd="0" presId="urn:microsoft.com/office/officeart/2008/layout/PictureStrips"/>
  </dgm:cxnLst>
  <dgm:bg/>
  <dgm:whole/>
  <dgm:extLst>
    <a:ext uri="http://schemas.microsoft.com/office/drawing/2008/diagram">
      <dsp:dataModelExt xmlns:dsp="http://schemas.microsoft.com/office/drawing/2008/diagram" relId="rId24"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F991EAD-A602-4065-8CBB-C925A4E1935D}" type="doc">
      <dgm:prSet loTypeId="urn:microsoft.com/office/officeart/2005/8/layout/process2" loCatId="process" qsTypeId="urn:microsoft.com/office/officeart/2005/8/quickstyle/simple1" qsCatId="simple" csTypeId="urn:microsoft.com/office/officeart/2005/8/colors/accent2_2" csCatId="accent2" phldr="1"/>
      <dgm:spPr/>
    </dgm:pt>
    <dgm:pt modelId="{38DCFB58-26BD-4F01-8B3C-9E81D5C6868D}">
      <dgm:prSet phldrT="[Text]" custT="1"/>
      <dgm:spPr>
        <a:solidFill>
          <a:srgbClr val="003F75"/>
        </a:solidFill>
      </dgm:spPr>
      <dgm:t>
        <a:bodyPr/>
        <a:lstStyle/>
        <a:p>
          <a:r>
            <a:rPr lang="en-US" sz="2800" dirty="0">
              <a:latin typeface="Century Gothic" panose="020B0502020202020204" pitchFamily="34" charset="0"/>
              <a:cs typeface="Calibri" panose="020F0502020204030204" pitchFamily="34" charset="0"/>
            </a:rPr>
            <a:t>288 Patients</a:t>
          </a:r>
        </a:p>
      </dgm:t>
    </dgm:pt>
    <dgm:pt modelId="{0562864A-E1DF-4625-9090-D41931A1A710}" type="parTrans" cxnId="{F44AC441-A1B2-4DF1-8708-5D9192AF95CD}">
      <dgm:prSet/>
      <dgm:spPr/>
      <dgm:t>
        <a:bodyPr/>
        <a:lstStyle/>
        <a:p>
          <a:endParaRPr lang="en-US" sz="2800">
            <a:latin typeface="Century Gothic" panose="020B0502020202020204" pitchFamily="34" charset="0"/>
            <a:cs typeface="Calibri" panose="020F0502020204030204" pitchFamily="34" charset="0"/>
          </a:endParaRPr>
        </a:p>
      </dgm:t>
    </dgm:pt>
    <dgm:pt modelId="{5EAD3825-75FC-467C-94C9-957961381A99}" type="sibTrans" cxnId="{F44AC441-A1B2-4DF1-8708-5D9192AF95CD}">
      <dgm:prSet custT="1"/>
      <dgm:spPr/>
      <dgm:t>
        <a:bodyPr/>
        <a:lstStyle/>
        <a:p>
          <a:endParaRPr lang="en-US" sz="2800">
            <a:latin typeface="Century Gothic" panose="020B0502020202020204" pitchFamily="34" charset="0"/>
            <a:cs typeface="Calibri" panose="020F0502020204030204" pitchFamily="34" charset="0"/>
          </a:endParaRPr>
        </a:p>
      </dgm:t>
    </dgm:pt>
    <dgm:pt modelId="{CD929196-38AC-443B-A3C4-4C1DDC326367}">
      <dgm:prSet phldrT="[Text]" custT="1"/>
      <dgm:spPr>
        <a:solidFill>
          <a:srgbClr val="003F75"/>
        </a:solidFill>
      </dgm:spPr>
      <dgm:t>
        <a:bodyPr/>
        <a:lstStyle/>
        <a:p>
          <a:r>
            <a:rPr lang="en-US" sz="2800" dirty="0">
              <a:latin typeface="Century Gothic" panose="020B0502020202020204" pitchFamily="34" charset="0"/>
              <a:cs typeface="Calibri" panose="020F0502020204030204" pitchFamily="34" charset="0"/>
            </a:rPr>
            <a:t>Excluded:</a:t>
          </a:r>
          <a:br>
            <a:rPr lang="en-US" sz="2800" dirty="0">
              <a:latin typeface="Century Gothic" panose="020B0502020202020204" pitchFamily="34" charset="0"/>
              <a:cs typeface="Calibri" panose="020F0502020204030204" pitchFamily="34" charset="0"/>
            </a:rPr>
          </a:br>
          <a:r>
            <a:rPr lang="en-US" sz="2800" dirty="0">
              <a:latin typeface="Century Gothic" panose="020B0502020202020204" pitchFamily="34" charset="0"/>
              <a:cs typeface="Calibri" panose="020F0502020204030204" pitchFamily="34" charset="0"/>
            </a:rPr>
            <a:t>18 Patients with doxepin dose &lt;10mg</a:t>
          </a:r>
          <a:br>
            <a:rPr lang="en-US" sz="2800" dirty="0">
              <a:latin typeface="Century Gothic" panose="020B0502020202020204" pitchFamily="34" charset="0"/>
              <a:cs typeface="Calibri" panose="020F0502020204030204" pitchFamily="34" charset="0"/>
            </a:rPr>
          </a:br>
          <a:r>
            <a:rPr lang="en-US" sz="2800" dirty="0">
              <a:latin typeface="Century Gothic" panose="020B0502020202020204" pitchFamily="34" charset="0"/>
              <a:cs typeface="Calibri" panose="020F0502020204030204" pitchFamily="34" charset="0"/>
            </a:rPr>
            <a:t>3 Patients with indications other than outlined</a:t>
          </a:r>
        </a:p>
      </dgm:t>
    </dgm:pt>
    <dgm:pt modelId="{FD22B5EC-45AC-4F64-A735-8B88007CB4DF}" type="parTrans" cxnId="{BBAE534A-DF91-48D6-90BB-5C4965E4F4C9}">
      <dgm:prSet/>
      <dgm:spPr/>
      <dgm:t>
        <a:bodyPr/>
        <a:lstStyle/>
        <a:p>
          <a:endParaRPr lang="en-US" sz="2800">
            <a:latin typeface="Century Gothic" panose="020B0502020202020204" pitchFamily="34" charset="0"/>
            <a:cs typeface="Calibri" panose="020F0502020204030204" pitchFamily="34" charset="0"/>
          </a:endParaRPr>
        </a:p>
      </dgm:t>
    </dgm:pt>
    <dgm:pt modelId="{92DB718F-C1AC-4134-9158-ADADA23AA663}" type="sibTrans" cxnId="{BBAE534A-DF91-48D6-90BB-5C4965E4F4C9}">
      <dgm:prSet custT="1"/>
      <dgm:spPr/>
      <dgm:t>
        <a:bodyPr/>
        <a:lstStyle/>
        <a:p>
          <a:endParaRPr lang="en-US" sz="2800">
            <a:latin typeface="Century Gothic" panose="020B0502020202020204" pitchFamily="34" charset="0"/>
            <a:cs typeface="Calibri" panose="020F0502020204030204" pitchFamily="34" charset="0"/>
          </a:endParaRPr>
        </a:p>
      </dgm:t>
    </dgm:pt>
    <dgm:pt modelId="{28FB7B14-E74C-491F-B141-7E8CF6C5DCE1}">
      <dgm:prSet phldrT="[Text]" custT="1"/>
      <dgm:spPr>
        <a:solidFill>
          <a:srgbClr val="003F75"/>
        </a:solidFill>
      </dgm:spPr>
      <dgm:t>
        <a:bodyPr/>
        <a:lstStyle/>
        <a:p>
          <a:r>
            <a:rPr lang="en-US" sz="2800" dirty="0">
              <a:latin typeface="Century Gothic" panose="020B0502020202020204" pitchFamily="34" charset="0"/>
              <a:cs typeface="Calibri" panose="020F0502020204030204" pitchFamily="34" charset="0"/>
            </a:rPr>
            <a:t>267 Patients Included</a:t>
          </a:r>
        </a:p>
      </dgm:t>
    </dgm:pt>
    <dgm:pt modelId="{4D2608FA-01B9-4F2A-A08F-5342A0DEBDE3}" type="parTrans" cxnId="{A420C0A1-B1B9-45DB-9971-D9B26D699FFF}">
      <dgm:prSet/>
      <dgm:spPr/>
      <dgm:t>
        <a:bodyPr/>
        <a:lstStyle/>
        <a:p>
          <a:endParaRPr lang="en-US" sz="2800">
            <a:latin typeface="Century Gothic" panose="020B0502020202020204" pitchFamily="34" charset="0"/>
            <a:cs typeface="Calibri" panose="020F0502020204030204" pitchFamily="34" charset="0"/>
          </a:endParaRPr>
        </a:p>
      </dgm:t>
    </dgm:pt>
    <dgm:pt modelId="{8808EF14-2E99-4239-B73E-320ACFF3CF8D}" type="sibTrans" cxnId="{A420C0A1-B1B9-45DB-9971-D9B26D699FFF}">
      <dgm:prSet custT="1"/>
      <dgm:spPr/>
      <dgm:t>
        <a:bodyPr/>
        <a:lstStyle/>
        <a:p>
          <a:endParaRPr lang="en-US" sz="2800">
            <a:latin typeface="Century Gothic" panose="020B0502020202020204" pitchFamily="34" charset="0"/>
            <a:cs typeface="Calibri" panose="020F0502020204030204" pitchFamily="34" charset="0"/>
          </a:endParaRPr>
        </a:p>
      </dgm:t>
    </dgm:pt>
    <dgm:pt modelId="{FA04C1E1-6AB3-4CBC-9CAC-ACB8FD415196}">
      <dgm:prSet phldrT="[Text]" custT="1"/>
      <dgm:spPr>
        <a:solidFill>
          <a:srgbClr val="003F75"/>
        </a:solidFill>
      </dgm:spPr>
      <dgm:t>
        <a:bodyPr/>
        <a:lstStyle/>
        <a:p>
          <a:r>
            <a:rPr lang="en-US" sz="2800" dirty="0">
              <a:latin typeface="Century Gothic" panose="020B0502020202020204" pitchFamily="34" charset="0"/>
              <a:cs typeface="Calibri" panose="020F0502020204030204" pitchFamily="34" charset="0"/>
            </a:rPr>
            <a:t>100 Patients randomly selected</a:t>
          </a:r>
        </a:p>
      </dgm:t>
    </dgm:pt>
    <dgm:pt modelId="{7855F9CA-C3A0-48C8-891A-2CA4ED2B187F}" type="parTrans" cxnId="{D2F9739C-E5D4-4BDE-AA98-0F3E32E7D39F}">
      <dgm:prSet/>
      <dgm:spPr/>
      <dgm:t>
        <a:bodyPr/>
        <a:lstStyle/>
        <a:p>
          <a:endParaRPr lang="en-US" sz="2800">
            <a:latin typeface="Century Gothic" panose="020B0502020202020204" pitchFamily="34" charset="0"/>
            <a:cs typeface="Calibri" panose="020F0502020204030204" pitchFamily="34" charset="0"/>
          </a:endParaRPr>
        </a:p>
      </dgm:t>
    </dgm:pt>
    <dgm:pt modelId="{A37B2EF0-149E-4D82-AC59-087B6C53C00F}" type="sibTrans" cxnId="{D2F9739C-E5D4-4BDE-AA98-0F3E32E7D39F}">
      <dgm:prSet/>
      <dgm:spPr/>
      <dgm:t>
        <a:bodyPr/>
        <a:lstStyle/>
        <a:p>
          <a:endParaRPr lang="en-US" sz="2800">
            <a:latin typeface="Century Gothic" panose="020B0502020202020204" pitchFamily="34" charset="0"/>
            <a:cs typeface="Calibri" panose="020F0502020204030204" pitchFamily="34" charset="0"/>
          </a:endParaRPr>
        </a:p>
      </dgm:t>
    </dgm:pt>
    <dgm:pt modelId="{DD9DD401-1025-4DDD-A042-A1B4E99BF4C2}" type="pres">
      <dgm:prSet presAssocID="{EF991EAD-A602-4065-8CBB-C925A4E1935D}" presName="linearFlow" presStyleCnt="0">
        <dgm:presLayoutVars>
          <dgm:resizeHandles val="exact"/>
        </dgm:presLayoutVars>
      </dgm:prSet>
      <dgm:spPr/>
    </dgm:pt>
    <dgm:pt modelId="{68BDA5B9-FF97-4655-A50B-0B956527B898}" type="pres">
      <dgm:prSet presAssocID="{38DCFB58-26BD-4F01-8B3C-9E81D5C6868D}" presName="node" presStyleLbl="node1" presStyleIdx="0" presStyleCnt="4">
        <dgm:presLayoutVars>
          <dgm:bulletEnabled val="1"/>
        </dgm:presLayoutVars>
      </dgm:prSet>
      <dgm:spPr/>
    </dgm:pt>
    <dgm:pt modelId="{FD9748DA-163A-4A13-B528-94B8D1496EC5}" type="pres">
      <dgm:prSet presAssocID="{5EAD3825-75FC-467C-94C9-957961381A99}" presName="sibTrans" presStyleLbl="sibTrans2D1" presStyleIdx="0" presStyleCnt="3"/>
      <dgm:spPr/>
    </dgm:pt>
    <dgm:pt modelId="{8C71C4BB-F070-4E2A-AD4D-654FC0CDFB45}" type="pres">
      <dgm:prSet presAssocID="{5EAD3825-75FC-467C-94C9-957961381A99}" presName="connectorText" presStyleLbl="sibTrans2D1" presStyleIdx="0" presStyleCnt="3"/>
      <dgm:spPr/>
    </dgm:pt>
    <dgm:pt modelId="{ED1B109D-F16C-492B-BBDF-1DEBD3DE7ECF}" type="pres">
      <dgm:prSet presAssocID="{CD929196-38AC-443B-A3C4-4C1DDC326367}" presName="node" presStyleLbl="node1" presStyleIdx="1" presStyleCnt="4" custScaleX="168102" custScaleY="147928">
        <dgm:presLayoutVars>
          <dgm:bulletEnabled val="1"/>
        </dgm:presLayoutVars>
      </dgm:prSet>
      <dgm:spPr/>
    </dgm:pt>
    <dgm:pt modelId="{CCABF0E4-BC11-4E7F-BDAA-4CEF188BB4BD}" type="pres">
      <dgm:prSet presAssocID="{92DB718F-C1AC-4134-9158-ADADA23AA663}" presName="sibTrans" presStyleLbl="sibTrans2D1" presStyleIdx="1" presStyleCnt="3"/>
      <dgm:spPr/>
    </dgm:pt>
    <dgm:pt modelId="{D4AB6377-300F-40AE-833C-2E1408B3E4DD}" type="pres">
      <dgm:prSet presAssocID="{92DB718F-C1AC-4134-9158-ADADA23AA663}" presName="connectorText" presStyleLbl="sibTrans2D1" presStyleIdx="1" presStyleCnt="3"/>
      <dgm:spPr/>
    </dgm:pt>
    <dgm:pt modelId="{A0E8EEA7-E5F8-4A3A-8C5C-BA84BE129627}" type="pres">
      <dgm:prSet presAssocID="{28FB7B14-E74C-491F-B141-7E8CF6C5DCE1}" presName="node" presStyleLbl="node1" presStyleIdx="2" presStyleCnt="4">
        <dgm:presLayoutVars>
          <dgm:bulletEnabled val="1"/>
        </dgm:presLayoutVars>
      </dgm:prSet>
      <dgm:spPr/>
    </dgm:pt>
    <dgm:pt modelId="{37E045CE-7586-4A0C-A553-C95546FC3CAD}" type="pres">
      <dgm:prSet presAssocID="{8808EF14-2E99-4239-B73E-320ACFF3CF8D}" presName="sibTrans" presStyleLbl="sibTrans2D1" presStyleIdx="2" presStyleCnt="3"/>
      <dgm:spPr/>
    </dgm:pt>
    <dgm:pt modelId="{B75B5CBF-1BCC-46E6-9B95-A0DB77D10AFC}" type="pres">
      <dgm:prSet presAssocID="{8808EF14-2E99-4239-B73E-320ACFF3CF8D}" presName="connectorText" presStyleLbl="sibTrans2D1" presStyleIdx="2" presStyleCnt="3"/>
      <dgm:spPr/>
    </dgm:pt>
    <dgm:pt modelId="{5652B389-EC6B-4201-87C4-20266D065CB3}" type="pres">
      <dgm:prSet presAssocID="{FA04C1E1-6AB3-4CBC-9CAC-ACB8FD415196}" presName="node" presStyleLbl="node1" presStyleIdx="3" presStyleCnt="4">
        <dgm:presLayoutVars>
          <dgm:bulletEnabled val="1"/>
        </dgm:presLayoutVars>
      </dgm:prSet>
      <dgm:spPr/>
    </dgm:pt>
  </dgm:ptLst>
  <dgm:cxnLst>
    <dgm:cxn modelId="{4343B009-52DE-4699-A7FD-2FBC8363C8A4}" type="presOf" srcId="{EF991EAD-A602-4065-8CBB-C925A4E1935D}" destId="{DD9DD401-1025-4DDD-A042-A1B4E99BF4C2}" srcOrd="0" destOrd="0" presId="urn:microsoft.com/office/officeart/2005/8/layout/process2"/>
    <dgm:cxn modelId="{D4B2B615-D371-4001-9F36-A47F675B2B9C}" type="presOf" srcId="{28FB7B14-E74C-491F-B141-7E8CF6C5DCE1}" destId="{A0E8EEA7-E5F8-4A3A-8C5C-BA84BE129627}" srcOrd="0" destOrd="0" presId="urn:microsoft.com/office/officeart/2005/8/layout/process2"/>
    <dgm:cxn modelId="{1CF8223C-3C40-477B-881F-00AF88C57509}" type="presOf" srcId="{92DB718F-C1AC-4134-9158-ADADA23AA663}" destId="{D4AB6377-300F-40AE-833C-2E1408B3E4DD}" srcOrd="1" destOrd="0" presId="urn:microsoft.com/office/officeart/2005/8/layout/process2"/>
    <dgm:cxn modelId="{F44AC441-A1B2-4DF1-8708-5D9192AF95CD}" srcId="{EF991EAD-A602-4065-8CBB-C925A4E1935D}" destId="{38DCFB58-26BD-4F01-8B3C-9E81D5C6868D}" srcOrd="0" destOrd="0" parTransId="{0562864A-E1DF-4625-9090-D41931A1A710}" sibTransId="{5EAD3825-75FC-467C-94C9-957961381A99}"/>
    <dgm:cxn modelId="{BBAE534A-DF91-48D6-90BB-5C4965E4F4C9}" srcId="{EF991EAD-A602-4065-8CBB-C925A4E1935D}" destId="{CD929196-38AC-443B-A3C4-4C1DDC326367}" srcOrd="1" destOrd="0" parTransId="{FD22B5EC-45AC-4F64-A735-8B88007CB4DF}" sibTransId="{92DB718F-C1AC-4134-9158-ADADA23AA663}"/>
    <dgm:cxn modelId="{AAC4FC6F-52DB-43F4-9C13-6A0C0F141209}" type="presOf" srcId="{FA04C1E1-6AB3-4CBC-9CAC-ACB8FD415196}" destId="{5652B389-EC6B-4201-87C4-20266D065CB3}" srcOrd="0" destOrd="0" presId="urn:microsoft.com/office/officeart/2005/8/layout/process2"/>
    <dgm:cxn modelId="{D2F9739C-E5D4-4BDE-AA98-0F3E32E7D39F}" srcId="{EF991EAD-A602-4065-8CBB-C925A4E1935D}" destId="{FA04C1E1-6AB3-4CBC-9CAC-ACB8FD415196}" srcOrd="3" destOrd="0" parTransId="{7855F9CA-C3A0-48C8-891A-2CA4ED2B187F}" sibTransId="{A37B2EF0-149E-4D82-AC59-087B6C53C00F}"/>
    <dgm:cxn modelId="{A420C0A1-B1B9-45DB-9971-D9B26D699FFF}" srcId="{EF991EAD-A602-4065-8CBB-C925A4E1935D}" destId="{28FB7B14-E74C-491F-B141-7E8CF6C5DCE1}" srcOrd="2" destOrd="0" parTransId="{4D2608FA-01B9-4F2A-A08F-5342A0DEBDE3}" sibTransId="{8808EF14-2E99-4239-B73E-320ACFF3CF8D}"/>
    <dgm:cxn modelId="{7D82F7A7-C7C9-4604-ACE2-0382539C9802}" type="presOf" srcId="{8808EF14-2E99-4239-B73E-320ACFF3CF8D}" destId="{37E045CE-7586-4A0C-A553-C95546FC3CAD}" srcOrd="0" destOrd="0" presId="urn:microsoft.com/office/officeart/2005/8/layout/process2"/>
    <dgm:cxn modelId="{DC7F59AF-6C96-46F7-A346-465345432959}" type="presOf" srcId="{92DB718F-C1AC-4134-9158-ADADA23AA663}" destId="{CCABF0E4-BC11-4E7F-BDAA-4CEF188BB4BD}" srcOrd="0" destOrd="0" presId="urn:microsoft.com/office/officeart/2005/8/layout/process2"/>
    <dgm:cxn modelId="{3B1EE5B2-9651-4398-A777-E74EA8C9DA6F}" type="presOf" srcId="{CD929196-38AC-443B-A3C4-4C1DDC326367}" destId="{ED1B109D-F16C-492B-BBDF-1DEBD3DE7ECF}" srcOrd="0" destOrd="0" presId="urn:microsoft.com/office/officeart/2005/8/layout/process2"/>
    <dgm:cxn modelId="{C76532B7-A3AA-4A06-B06E-F91252155F05}" type="presOf" srcId="{5EAD3825-75FC-467C-94C9-957961381A99}" destId="{FD9748DA-163A-4A13-B528-94B8D1496EC5}" srcOrd="0" destOrd="0" presId="urn:microsoft.com/office/officeart/2005/8/layout/process2"/>
    <dgm:cxn modelId="{9A58A0D4-A351-4437-B11B-A75A2A3D2389}" type="presOf" srcId="{5EAD3825-75FC-467C-94C9-957961381A99}" destId="{8C71C4BB-F070-4E2A-AD4D-654FC0CDFB45}" srcOrd="1" destOrd="0" presId="urn:microsoft.com/office/officeart/2005/8/layout/process2"/>
    <dgm:cxn modelId="{296575ED-B387-457F-BABA-4F74FB7B5F68}" type="presOf" srcId="{8808EF14-2E99-4239-B73E-320ACFF3CF8D}" destId="{B75B5CBF-1BCC-46E6-9B95-A0DB77D10AFC}" srcOrd="1" destOrd="0" presId="urn:microsoft.com/office/officeart/2005/8/layout/process2"/>
    <dgm:cxn modelId="{99D501FD-BFCF-44DD-829F-3B51DC3A6BF9}" type="presOf" srcId="{38DCFB58-26BD-4F01-8B3C-9E81D5C6868D}" destId="{68BDA5B9-FF97-4655-A50B-0B956527B898}" srcOrd="0" destOrd="0" presId="urn:microsoft.com/office/officeart/2005/8/layout/process2"/>
    <dgm:cxn modelId="{EC26E1EE-B386-4576-881A-B45FA2DC0821}" type="presParOf" srcId="{DD9DD401-1025-4DDD-A042-A1B4E99BF4C2}" destId="{68BDA5B9-FF97-4655-A50B-0B956527B898}" srcOrd="0" destOrd="0" presId="urn:microsoft.com/office/officeart/2005/8/layout/process2"/>
    <dgm:cxn modelId="{8A73D762-F2CB-47DB-B086-958F73C61AC5}" type="presParOf" srcId="{DD9DD401-1025-4DDD-A042-A1B4E99BF4C2}" destId="{FD9748DA-163A-4A13-B528-94B8D1496EC5}" srcOrd="1" destOrd="0" presId="urn:microsoft.com/office/officeart/2005/8/layout/process2"/>
    <dgm:cxn modelId="{A35FB47C-5E91-4DD2-9785-8F715E0C6A8D}" type="presParOf" srcId="{FD9748DA-163A-4A13-B528-94B8D1496EC5}" destId="{8C71C4BB-F070-4E2A-AD4D-654FC0CDFB45}" srcOrd="0" destOrd="0" presId="urn:microsoft.com/office/officeart/2005/8/layout/process2"/>
    <dgm:cxn modelId="{4585E07F-A187-4EA2-9982-9C734808F19B}" type="presParOf" srcId="{DD9DD401-1025-4DDD-A042-A1B4E99BF4C2}" destId="{ED1B109D-F16C-492B-BBDF-1DEBD3DE7ECF}" srcOrd="2" destOrd="0" presId="urn:microsoft.com/office/officeart/2005/8/layout/process2"/>
    <dgm:cxn modelId="{45D4EDDA-AD78-4982-85C6-A132280CB35B}" type="presParOf" srcId="{DD9DD401-1025-4DDD-A042-A1B4E99BF4C2}" destId="{CCABF0E4-BC11-4E7F-BDAA-4CEF188BB4BD}" srcOrd="3" destOrd="0" presId="urn:microsoft.com/office/officeart/2005/8/layout/process2"/>
    <dgm:cxn modelId="{96A04923-3B57-4562-AA7B-93B060B7177E}" type="presParOf" srcId="{CCABF0E4-BC11-4E7F-BDAA-4CEF188BB4BD}" destId="{D4AB6377-300F-40AE-833C-2E1408B3E4DD}" srcOrd="0" destOrd="0" presId="urn:microsoft.com/office/officeart/2005/8/layout/process2"/>
    <dgm:cxn modelId="{2B2110C1-0832-4B70-A2EF-49C37E062E64}" type="presParOf" srcId="{DD9DD401-1025-4DDD-A042-A1B4E99BF4C2}" destId="{A0E8EEA7-E5F8-4A3A-8C5C-BA84BE129627}" srcOrd="4" destOrd="0" presId="urn:microsoft.com/office/officeart/2005/8/layout/process2"/>
    <dgm:cxn modelId="{E6D66A6D-FD72-46CA-8007-006B0A10BAAA}" type="presParOf" srcId="{DD9DD401-1025-4DDD-A042-A1B4E99BF4C2}" destId="{37E045CE-7586-4A0C-A553-C95546FC3CAD}" srcOrd="5" destOrd="0" presId="urn:microsoft.com/office/officeart/2005/8/layout/process2"/>
    <dgm:cxn modelId="{998868E9-CBD8-4152-8289-4DB1226BC885}" type="presParOf" srcId="{37E045CE-7586-4A0C-A553-C95546FC3CAD}" destId="{B75B5CBF-1BCC-46E6-9B95-A0DB77D10AFC}" srcOrd="0" destOrd="0" presId="urn:microsoft.com/office/officeart/2005/8/layout/process2"/>
    <dgm:cxn modelId="{5E9A5A21-69A3-4791-BF6A-CE45FA7B3D36}" type="presParOf" srcId="{DD9DD401-1025-4DDD-A042-A1B4E99BF4C2}" destId="{5652B389-EC6B-4201-87C4-20266D065CB3}" srcOrd="6" destOrd="0" presId="urn:microsoft.com/office/officeart/2005/8/layout/process2"/>
  </dgm:cxnLst>
  <dgm:bg/>
  <dgm:whole/>
  <dgm:extLst>
    <a:ext uri="http://schemas.microsoft.com/office/drawing/2008/diagram">
      <dsp:dataModelExt xmlns:dsp="http://schemas.microsoft.com/office/drawing/2008/diagram" relId="rId2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E886B5-2D83-4922-B317-8B9158B24E12}">
      <dsp:nvSpPr>
        <dsp:cNvPr id="0" name=""/>
        <dsp:cNvSpPr/>
      </dsp:nvSpPr>
      <dsp:spPr>
        <a:xfrm rot="5400000">
          <a:off x="-1784923" y="2073252"/>
          <a:ext cx="5767157" cy="2197311"/>
        </a:xfrm>
        <a:prstGeom prst="chevron">
          <a:avLst/>
        </a:prstGeom>
        <a:solidFill>
          <a:srgbClr val="003F75"/>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entury Gothic" panose="020B0502020202020204" pitchFamily="34" charset="0"/>
            </a:rPr>
            <a:t>Key Findings</a:t>
          </a:r>
        </a:p>
      </dsp:txBody>
      <dsp:txXfrm rot="-5400000">
        <a:off x="-1" y="1386986"/>
        <a:ext cx="2197311" cy="3569846"/>
      </dsp:txXfrm>
    </dsp:sp>
    <dsp:sp modelId="{999D1EE0-4F2B-4283-BDDD-43E20AF6FF72}">
      <dsp:nvSpPr>
        <dsp:cNvPr id="0" name=""/>
        <dsp:cNvSpPr/>
      </dsp:nvSpPr>
      <dsp:spPr>
        <a:xfrm rot="5400000">
          <a:off x="4450021" y="-2027083"/>
          <a:ext cx="4793908" cy="9299328"/>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150000"/>
            </a:lnSpc>
            <a:spcBef>
              <a:spcPct val="0"/>
            </a:spcBef>
            <a:spcAft>
              <a:spcPct val="15000"/>
            </a:spcAft>
            <a:buFont typeface="Arial" panose="020B0604020202020204" pitchFamily="34" charset="0"/>
            <a:buChar char="•"/>
          </a:pPr>
          <a:r>
            <a:rPr lang="en-US" sz="2800" kern="1200" dirty="0">
              <a:latin typeface="Century Gothic" panose="020B0502020202020204" pitchFamily="34" charset="0"/>
            </a:rPr>
            <a:t>Often when </a:t>
          </a:r>
          <a:r>
            <a:rPr lang="en-US" sz="2800" kern="1200" dirty="0" err="1">
              <a:latin typeface="Century Gothic" panose="020B0502020202020204" pitchFamily="34" charset="0"/>
            </a:rPr>
            <a:t>AChADs</a:t>
          </a:r>
          <a:r>
            <a:rPr lang="en-US" sz="2800" kern="1200" dirty="0">
              <a:latin typeface="Century Gothic" panose="020B0502020202020204" pitchFamily="34" charset="0"/>
            </a:rPr>
            <a:t> were continued from non-VA prescribers there was no documentation of previous trials or an efficacy assessment warranting continued use</a:t>
          </a:r>
        </a:p>
        <a:p>
          <a:pPr marL="285750" lvl="1" indent="-285750" algn="l" defTabSz="1244600">
            <a:lnSpc>
              <a:spcPct val="150000"/>
            </a:lnSpc>
            <a:spcBef>
              <a:spcPct val="0"/>
            </a:spcBef>
            <a:spcAft>
              <a:spcPct val="15000"/>
            </a:spcAft>
            <a:buFont typeface="Arial" panose="020B0604020202020204" pitchFamily="34" charset="0"/>
            <a:buChar char="•"/>
          </a:pPr>
          <a:r>
            <a:rPr lang="en-US" sz="2800" kern="1200" dirty="0">
              <a:latin typeface="Century Gothic" panose="020B0502020202020204" pitchFamily="34" charset="0"/>
            </a:rPr>
            <a:t>As of January 2020 the non-formulary approval of pregabalin decreased the amount of </a:t>
          </a:r>
          <a:r>
            <a:rPr lang="en-US" sz="2800" kern="1200" dirty="0" err="1">
              <a:latin typeface="Century Gothic" panose="020B0502020202020204" pitchFamily="34" charset="0"/>
            </a:rPr>
            <a:t>AChADs</a:t>
          </a:r>
          <a:r>
            <a:rPr lang="en-US" sz="2800" kern="1200" dirty="0">
              <a:latin typeface="Century Gothic" panose="020B0502020202020204" pitchFamily="34" charset="0"/>
            </a:rPr>
            <a:t> prescribed</a:t>
          </a:r>
        </a:p>
      </dsp:txBody>
      <dsp:txXfrm rot="-5400000">
        <a:off x="2197312" y="459645"/>
        <a:ext cx="9065309" cy="4325870"/>
      </dsp:txXfrm>
    </dsp:sp>
    <dsp:sp modelId="{B99BD9CE-BE01-425B-BB8C-A2C4ED4A1CE3}">
      <dsp:nvSpPr>
        <dsp:cNvPr id="0" name=""/>
        <dsp:cNvSpPr/>
      </dsp:nvSpPr>
      <dsp:spPr>
        <a:xfrm rot="5400000">
          <a:off x="-742816" y="6670434"/>
          <a:ext cx="3682944" cy="2197311"/>
        </a:xfrm>
        <a:prstGeom prst="chevron">
          <a:avLst/>
        </a:prstGeom>
        <a:solidFill>
          <a:srgbClr val="003F75"/>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entury Gothic" panose="020B0502020202020204" pitchFamily="34" charset="0"/>
            </a:rPr>
            <a:t>Strengths</a:t>
          </a:r>
        </a:p>
      </dsp:txBody>
      <dsp:txXfrm rot="-5400000">
        <a:off x="1" y="7026274"/>
        <a:ext cx="2197311" cy="1485633"/>
      </dsp:txXfrm>
    </dsp:sp>
    <dsp:sp modelId="{530C0FD1-AA66-404B-B70F-A2BB0BE3FB38}">
      <dsp:nvSpPr>
        <dsp:cNvPr id="0" name=""/>
        <dsp:cNvSpPr/>
      </dsp:nvSpPr>
      <dsp:spPr>
        <a:xfrm rot="5400000">
          <a:off x="5551785" y="2570097"/>
          <a:ext cx="2590380" cy="9299328"/>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150000"/>
            </a:lnSpc>
            <a:spcBef>
              <a:spcPct val="0"/>
            </a:spcBef>
            <a:spcAft>
              <a:spcPct val="15000"/>
            </a:spcAft>
            <a:buChar char="•"/>
          </a:pPr>
          <a:r>
            <a:rPr lang="en-US" sz="2800" kern="1200" dirty="0">
              <a:latin typeface="Century Gothic" panose="020B0502020202020204" pitchFamily="34" charset="0"/>
            </a:rPr>
            <a:t>Written algorithm of alternative agents to be considered for each indication</a:t>
          </a:r>
        </a:p>
        <a:p>
          <a:pPr marL="285750" lvl="1" indent="-285750" algn="l" defTabSz="1244600">
            <a:lnSpc>
              <a:spcPct val="150000"/>
            </a:lnSpc>
            <a:spcBef>
              <a:spcPct val="0"/>
            </a:spcBef>
            <a:spcAft>
              <a:spcPct val="15000"/>
            </a:spcAft>
            <a:buChar char="•"/>
          </a:pPr>
          <a:r>
            <a:rPr lang="en-US" sz="2800" kern="1200" dirty="0">
              <a:latin typeface="Century Gothic" panose="020B0502020202020204" pitchFamily="34" charset="0"/>
            </a:rPr>
            <a:t>Consistent findings to previous medication utilization evaluations</a:t>
          </a:r>
        </a:p>
      </dsp:txBody>
      <dsp:txXfrm rot="-5400000">
        <a:off x="2197311" y="6051023"/>
        <a:ext cx="9172876" cy="2337476"/>
      </dsp:txXfrm>
    </dsp:sp>
    <dsp:sp modelId="{F7B0FCD2-44CA-496A-84A3-F4E59BE848A5}">
      <dsp:nvSpPr>
        <dsp:cNvPr id="0" name=""/>
        <dsp:cNvSpPr/>
      </dsp:nvSpPr>
      <dsp:spPr>
        <a:xfrm rot="5400000">
          <a:off x="-470852" y="9950500"/>
          <a:ext cx="3139016" cy="2197311"/>
        </a:xfrm>
        <a:prstGeom prst="chevron">
          <a:avLst/>
        </a:prstGeom>
        <a:solidFill>
          <a:srgbClr val="003F75"/>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entury Gothic" panose="020B0502020202020204" pitchFamily="34" charset="0"/>
            </a:rPr>
            <a:t>Limitations</a:t>
          </a:r>
        </a:p>
      </dsp:txBody>
      <dsp:txXfrm rot="-5400000">
        <a:off x="1" y="10578304"/>
        <a:ext cx="2197311" cy="941705"/>
      </dsp:txXfrm>
    </dsp:sp>
    <dsp:sp modelId="{7BD94C3B-BB93-4417-9901-7C7F99326C17}">
      <dsp:nvSpPr>
        <dsp:cNvPr id="0" name=""/>
        <dsp:cNvSpPr/>
      </dsp:nvSpPr>
      <dsp:spPr>
        <a:xfrm rot="5400000">
          <a:off x="5826795" y="5850163"/>
          <a:ext cx="2040360" cy="9299328"/>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150000"/>
            </a:lnSpc>
            <a:spcBef>
              <a:spcPct val="0"/>
            </a:spcBef>
            <a:spcAft>
              <a:spcPct val="15000"/>
            </a:spcAft>
            <a:buChar char="•"/>
          </a:pPr>
          <a:r>
            <a:rPr lang="en-US" sz="2800" kern="1200" dirty="0">
              <a:latin typeface="Century Gothic" panose="020B0502020202020204" pitchFamily="34" charset="0"/>
            </a:rPr>
            <a:t>Lower percentage of prescribing from the data originally pulled due to efforts from a hospital organized task force</a:t>
          </a:r>
        </a:p>
      </dsp:txBody>
      <dsp:txXfrm rot="-5400000">
        <a:off x="2197311" y="9579249"/>
        <a:ext cx="9199726" cy="18411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DF5E31-6D19-4261-8C0E-74CCC5CB081A}">
      <dsp:nvSpPr>
        <dsp:cNvPr id="0" name=""/>
        <dsp:cNvSpPr/>
      </dsp:nvSpPr>
      <dsp:spPr>
        <a:xfrm rot="5400000">
          <a:off x="6087688" y="-2880439"/>
          <a:ext cx="1657791" cy="7842598"/>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latin typeface="Century Gothic" panose="020B0502020202020204" pitchFamily="34" charset="0"/>
            </a:rPr>
            <a:t>Cross-sectional retrospective medication use evaluation of 100 patient profiles</a:t>
          </a:r>
        </a:p>
      </dsp:txBody>
      <dsp:txXfrm rot="-5400000">
        <a:off x="2995285" y="292891"/>
        <a:ext cx="7761671" cy="1495937"/>
      </dsp:txXfrm>
    </dsp:sp>
    <dsp:sp modelId="{5FFC160E-7B83-4D72-8D24-D8ACDD329499}">
      <dsp:nvSpPr>
        <dsp:cNvPr id="0" name=""/>
        <dsp:cNvSpPr/>
      </dsp:nvSpPr>
      <dsp:spPr>
        <a:xfrm>
          <a:off x="205647" y="4739"/>
          <a:ext cx="2789637" cy="2072239"/>
        </a:xfrm>
        <a:prstGeom prst="roundRect">
          <a:avLst/>
        </a:prstGeom>
        <a:solidFill>
          <a:srgbClr val="003F7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entury Gothic" panose="020B0502020202020204" pitchFamily="34" charset="0"/>
            </a:rPr>
            <a:t>Design</a:t>
          </a:r>
        </a:p>
      </dsp:txBody>
      <dsp:txXfrm>
        <a:off x="306805" y="105897"/>
        <a:ext cx="2587321" cy="1869923"/>
      </dsp:txXfrm>
    </dsp:sp>
    <dsp:sp modelId="{AA0670F6-1E1F-408C-A980-C46A3695607A}">
      <dsp:nvSpPr>
        <dsp:cNvPr id="0" name=""/>
        <dsp:cNvSpPr/>
      </dsp:nvSpPr>
      <dsp:spPr>
        <a:xfrm rot="5400000">
          <a:off x="6087688" y="-704588"/>
          <a:ext cx="1657791" cy="7842598"/>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Font typeface="Arial" panose="020B0604020202020204" pitchFamily="34" charset="0"/>
            <a:buChar char="•"/>
          </a:pPr>
          <a:r>
            <a:rPr lang="en-US" sz="2800" kern="1200" dirty="0">
              <a:latin typeface="Century Gothic" panose="020B0502020202020204" pitchFamily="34" charset="0"/>
            </a:rPr>
            <a:t>Patients ≥ 65 years old prescribed an AChAD</a:t>
          </a:r>
        </a:p>
      </dsp:txBody>
      <dsp:txXfrm rot="-5400000">
        <a:off x="2995285" y="2468742"/>
        <a:ext cx="7761671" cy="1495937"/>
      </dsp:txXfrm>
    </dsp:sp>
    <dsp:sp modelId="{74721D46-D042-409B-BD01-53FEECCAAAF6}">
      <dsp:nvSpPr>
        <dsp:cNvPr id="0" name=""/>
        <dsp:cNvSpPr/>
      </dsp:nvSpPr>
      <dsp:spPr>
        <a:xfrm>
          <a:off x="205647" y="2180590"/>
          <a:ext cx="2789637" cy="2072239"/>
        </a:xfrm>
        <a:prstGeom prst="roundRect">
          <a:avLst/>
        </a:prstGeom>
        <a:solidFill>
          <a:srgbClr val="003F7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entury Gothic" panose="020B0502020202020204" pitchFamily="34" charset="0"/>
            </a:rPr>
            <a:t>Inclusion</a:t>
          </a:r>
        </a:p>
      </dsp:txBody>
      <dsp:txXfrm>
        <a:off x="306805" y="2281748"/>
        <a:ext cx="2587321" cy="1869923"/>
      </dsp:txXfrm>
    </dsp:sp>
    <dsp:sp modelId="{5DBF2EE8-B6A4-4BC7-8DA9-CDD2C798EDE2}">
      <dsp:nvSpPr>
        <dsp:cNvPr id="0" name=""/>
        <dsp:cNvSpPr/>
      </dsp:nvSpPr>
      <dsp:spPr>
        <a:xfrm rot="5400000">
          <a:off x="6131430" y="1452966"/>
          <a:ext cx="1606897" cy="7879189"/>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latin typeface="Century Gothic" panose="020B0502020202020204" pitchFamily="34" charset="0"/>
            </a:rPr>
            <a:t>Patient using AChAD for reasons other than pain, sleep, mood</a:t>
          </a:r>
        </a:p>
        <a:p>
          <a:pPr marL="285750" lvl="1" indent="-285750" algn="l" defTabSz="1244600">
            <a:lnSpc>
              <a:spcPct val="90000"/>
            </a:lnSpc>
            <a:spcBef>
              <a:spcPct val="0"/>
            </a:spcBef>
            <a:spcAft>
              <a:spcPct val="15000"/>
            </a:spcAft>
            <a:buChar char="•"/>
          </a:pPr>
          <a:r>
            <a:rPr lang="en-US" sz="2800" kern="1200" dirty="0">
              <a:latin typeface="Century Gothic" panose="020B0502020202020204" pitchFamily="34" charset="0"/>
            </a:rPr>
            <a:t>Doxepin &lt;10mg</a:t>
          </a:r>
        </a:p>
      </dsp:txBody>
      <dsp:txXfrm rot="-5400000">
        <a:off x="2995284" y="4667554"/>
        <a:ext cx="7800747" cy="1450013"/>
      </dsp:txXfrm>
    </dsp:sp>
    <dsp:sp modelId="{6A368CDD-258F-43BC-8FF7-092146016ECE}">
      <dsp:nvSpPr>
        <dsp:cNvPr id="0" name=""/>
        <dsp:cNvSpPr/>
      </dsp:nvSpPr>
      <dsp:spPr>
        <a:xfrm>
          <a:off x="205647" y="4356441"/>
          <a:ext cx="2789637" cy="2072239"/>
        </a:xfrm>
        <a:prstGeom prst="roundRect">
          <a:avLst/>
        </a:prstGeom>
        <a:solidFill>
          <a:srgbClr val="003F7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entury Gothic" panose="020B0502020202020204" pitchFamily="34" charset="0"/>
            </a:rPr>
            <a:t>Exclusion</a:t>
          </a:r>
        </a:p>
      </dsp:txBody>
      <dsp:txXfrm>
        <a:off x="306805" y="4457599"/>
        <a:ext cx="2587321" cy="1869923"/>
      </dsp:txXfrm>
    </dsp:sp>
    <dsp:sp modelId="{FA55EAF2-261A-4996-8D33-4E92432659EB}">
      <dsp:nvSpPr>
        <dsp:cNvPr id="0" name=""/>
        <dsp:cNvSpPr/>
      </dsp:nvSpPr>
      <dsp:spPr>
        <a:xfrm rot="5400000">
          <a:off x="6105983" y="3628818"/>
          <a:ext cx="1657791" cy="7879189"/>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Font typeface="Arial" panose="020B0604020202020204" pitchFamily="34" charset="0"/>
            <a:buChar char="•"/>
          </a:pPr>
          <a:r>
            <a:rPr lang="en-US" sz="2800" kern="1200" dirty="0">
              <a:latin typeface="Century Gothic" panose="020B0502020202020204" pitchFamily="34" charset="0"/>
            </a:rPr>
            <a:t>Percent of patients who qualify for deprescribing AChAD to alternate therapy</a:t>
          </a:r>
        </a:p>
      </dsp:txBody>
      <dsp:txXfrm rot="-5400000">
        <a:off x="2995285" y="6820444"/>
        <a:ext cx="7798262" cy="1495937"/>
      </dsp:txXfrm>
    </dsp:sp>
    <dsp:sp modelId="{2379628A-7B11-42F4-9C28-196E16F487BA}">
      <dsp:nvSpPr>
        <dsp:cNvPr id="0" name=""/>
        <dsp:cNvSpPr/>
      </dsp:nvSpPr>
      <dsp:spPr>
        <a:xfrm>
          <a:off x="205647" y="6532293"/>
          <a:ext cx="2789637" cy="2072239"/>
        </a:xfrm>
        <a:prstGeom prst="roundRect">
          <a:avLst/>
        </a:prstGeom>
        <a:solidFill>
          <a:srgbClr val="003F7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Font typeface="Arial" panose="020B0604020202020204" pitchFamily="34" charset="0"/>
            <a:buNone/>
          </a:pPr>
          <a:r>
            <a:rPr lang="en-US" sz="2800" kern="1200" dirty="0">
              <a:latin typeface="Century Gothic" panose="020B0502020202020204" pitchFamily="34" charset="0"/>
            </a:rPr>
            <a:t>Primary </a:t>
          </a:r>
          <a:br>
            <a:rPr lang="en-US" sz="2800" kern="1200" dirty="0">
              <a:latin typeface="Century Gothic" panose="020B0502020202020204" pitchFamily="34" charset="0"/>
            </a:rPr>
          </a:br>
          <a:r>
            <a:rPr lang="en-US" sz="2800" kern="1200" dirty="0">
              <a:latin typeface="Century Gothic" panose="020B0502020202020204" pitchFamily="34" charset="0"/>
            </a:rPr>
            <a:t>Endpoint</a:t>
          </a:r>
        </a:p>
      </dsp:txBody>
      <dsp:txXfrm>
        <a:off x="306805" y="6633451"/>
        <a:ext cx="2587321" cy="1869923"/>
      </dsp:txXfrm>
    </dsp:sp>
    <dsp:sp modelId="{3BFEE27E-317B-415C-9F19-D33BDDA6ED5B}">
      <dsp:nvSpPr>
        <dsp:cNvPr id="0" name=""/>
        <dsp:cNvSpPr/>
      </dsp:nvSpPr>
      <dsp:spPr>
        <a:xfrm rot="5400000">
          <a:off x="6092368" y="5818284"/>
          <a:ext cx="1657791" cy="7851958"/>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Font typeface="Arial" panose="020B0604020202020204" pitchFamily="34" charset="0"/>
            <a:buChar char="•"/>
          </a:pPr>
          <a:r>
            <a:rPr lang="en-US" sz="2800" kern="1200" dirty="0">
              <a:latin typeface="Century Gothic" panose="020B0502020202020204" pitchFamily="34" charset="0"/>
            </a:rPr>
            <a:t>Percent of patients prescribed AChAD at age ≥65</a:t>
          </a:r>
        </a:p>
        <a:p>
          <a:pPr marL="285750" lvl="1" indent="-285750" algn="l" defTabSz="1244600">
            <a:lnSpc>
              <a:spcPct val="90000"/>
            </a:lnSpc>
            <a:spcBef>
              <a:spcPct val="0"/>
            </a:spcBef>
            <a:spcAft>
              <a:spcPct val="15000"/>
            </a:spcAft>
            <a:buFont typeface="Arial" panose="020B0604020202020204" pitchFamily="34" charset="0"/>
            <a:buChar char="•"/>
          </a:pPr>
          <a:r>
            <a:rPr lang="en-US" sz="2800" kern="1200" dirty="0">
              <a:latin typeface="Century Gothic" panose="020B0502020202020204" pitchFamily="34" charset="0"/>
            </a:rPr>
            <a:t>Percent with required documentation</a:t>
          </a:r>
        </a:p>
      </dsp:txBody>
      <dsp:txXfrm rot="-5400000">
        <a:off x="2995285" y="8996295"/>
        <a:ext cx="7771031" cy="1495937"/>
      </dsp:txXfrm>
    </dsp:sp>
    <dsp:sp modelId="{1C6D3AD5-7942-4341-B4FE-48669734BE7D}">
      <dsp:nvSpPr>
        <dsp:cNvPr id="0" name=""/>
        <dsp:cNvSpPr/>
      </dsp:nvSpPr>
      <dsp:spPr>
        <a:xfrm>
          <a:off x="205647" y="8708144"/>
          <a:ext cx="2789637" cy="2072239"/>
        </a:xfrm>
        <a:prstGeom prst="roundRect">
          <a:avLst/>
        </a:prstGeom>
        <a:solidFill>
          <a:srgbClr val="003F7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Font typeface="Arial" panose="020B0604020202020204" pitchFamily="34" charset="0"/>
            <a:buNone/>
          </a:pPr>
          <a:r>
            <a:rPr lang="en-US" sz="2800" kern="1200" dirty="0">
              <a:latin typeface="Century Gothic" panose="020B0502020202020204" pitchFamily="34" charset="0"/>
            </a:rPr>
            <a:t>Secondary </a:t>
          </a:r>
          <a:br>
            <a:rPr lang="en-US" sz="2800" kern="1200" dirty="0">
              <a:latin typeface="Century Gothic" panose="020B0502020202020204" pitchFamily="34" charset="0"/>
            </a:rPr>
          </a:br>
          <a:r>
            <a:rPr lang="en-US" sz="2800" kern="1200" dirty="0">
              <a:latin typeface="Century Gothic" panose="020B0502020202020204" pitchFamily="34" charset="0"/>
            </a:rPr>
            <a:t>Endpoint</a:t>
          </a:r>
        </a:p>
      </dsp:txBody>
      <dsp:txXfrm>
        <a:off x="306805" y="8809302"/>
        <a:ext cx="2587321" cy="18699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C95845-5358-428A-AC9C-B8818A4F8F60}">
      <dsp:nvSpPr>
        <dsp:cNvPr id="0" name=""/>
        <dsp:cNvSpPr/>
      </dsp:nvSpPr>
      <dsp:spPr>
        <a:xfrm>
          <a:off x="2909519" y="128812"/>
          <a:ext cx="6749522" cy="2334748"/>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1394"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Century Gothic" panose="020B0502020202020204" pitchFamily="34" charset="0"/>
            </a:rPr>
            <a:t>Pain</a:t>
          </a:r>
        </a:p>
        <a:p>
          <a:pPr marL="285750" lvl="1" indent="-285750" algn="l" defTabSz="1244600">
            <a:lnSpc>
              <a:spcPct val="90000"/>
            </a:lnSpc>
            <a:spcBef>
              <a:spcPct val="0"/>
            </a:spcBef>
            <a:spcAft>
              <a:spcPct val="15000"/>
            </a:spcAft>
            <a:buChar char="•"/>
          </a:pPr>
          <a:r>
            <a:rPr lang="en-US" sz="2800" kern="1200" dirty="0">
              <a:latin typeface="Century Gothic" panose="020B0502020202020204" pitchFamily="34" charset="0"/>
            </a:rPr>
            <a:t>Duloxetine</a:t>
          </a:r>
        </a:p>
        <a:p>
          <a:pPr marL="285750" lvl="1" indent="-285750" algn="l" defTabSz="1244600">
            <a:lnSpc>
              <a:spcPct val="90000"/>
            </a:lnSpc>
            <a:spcBef>
              <a:spcPct val="0"/>
            </a:spcBef>
            <a:spcAft>
              <a:spcPct val="15000"/>
            </a:spcAft>
            <a:buChar char="•"/>
          </a:pPr>
          <a:r>
            <a:rPr lang="en-US" sz="2800" kern="1200" dirty="0">
              <a:latin typeface="Century Gothic" panose="020B0502020202020204" pitchFamily="34" charset="0"/>
            </a:rPr>
            <a:t>Gabapentin</a:t>
          </a:r>
        </a:p>
        <a:p>
          <a:pPr marL="285750" lvl="1" indent="-285750" algn="l" defTabSz="1244600">
            <a:lnSpc>
              <a:spcPct val="90000"/>
            </a:lnSpc>
            <a:spcBef>
              <a:spcPct val="0"/>
            </a:spcBef>
            <a:spcAft>
              <a:spcPct val="15000"/>
            </a:spcAft>
            <a:buChar char="•"/>
          </a:pPr>
          <a:r>
            <a:rPr lang="en-US" sz="2800" kern="1200" dirty="0">
              <a:latin typeface="Century Gothic" panose="020B0502020202020204" pitchFamily="34" charset="0"/>
            </a:rPr>
            <a:t>Pregabalin</a:t>
          </a:r>
        </a:p>
      </dsp:txBody>
      <dsp:txXfrm>
        <a:off x="2909519" y="128812"/>
        <a:ext cx="6749522" cy="2334748"/>
      </dsp:txXfrm>
    </dsp:sp>
    <dsp:sp modelId="{A0ABE790-7E57-4396-904E-8148BA76AE1B}">
      <dsp:nvSpPr>
        <dsp:cNvPr id="0" name=""/>
        <dsp:cNvSpPr/>
      </dsp:nvSpPr>
      <dsp:spPr>
        <a:xfrm>
          <a:off x="2469884" y="521093"/>
          <a:ext cx="1024571" cy="1536856"/>
        </a:xfrm>
        <a:prstGeom prst="rect">
          <a:avLst/>
        </a:prstGeom>
        <a:blipFill>
          <a:blip xmlns:r="http://schemas.openxmlformats.org/officeDocument/2006/relationships" r:embed="rId1">
            <a:duotone>
              <a:schemeClr val="accent6">
                <a:shade val="45000"/>
                <a:satMod val="135000"/>
              </a:schemeClr>
              <a:prstClr val="white"/>
            </a:duotone>
            <a:extLst>
              <a:ext uri="{28A0092B-C50C-407E-A947-70E740481C1C}">
                <a14:useLocalDpi xmlns:a14="http://schemas.microsoft.com/office/drawing/2010/main" val="0"/>
              </a:ext>
            </a:extLst>
          </a:blip>
          <a:srcRect/>
          <a:stretch>
            <a:fillRect l="-25000" r="-25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20989D1-D8DA-4950-B0F5-7B7612789D13}">
      <dsp:nvSpPr>
        <dsp:cNvPr id="0" name=""/>
        <dsp:cNvSpPr/>
      </dsp:nvSpPr>
      <dsp:spPr>
        <a:xfrm>
          <a:off x="2890292" y="2644799"/>
          <a:ext cx="6787976" cy="2315515"/>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1394"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Century Gothic" panose="020B0502020202020204" pitchFamily="34" charset="0"/>
            </a:rPr>
            <a:t>Sleep</a:t>
          </a:r>
        </a:p>
        <a:p>
          <a:pPr marL="285750" lvl="1" indent="-285750" algn="l" defTabSz="1244600">
            <a:lnSpc>
              <a:spcPct val="90000"/>
            </a:lnSpc>
            <a:spcBef>
              <a:spcPct val="0"/>
            </a:spcBef>
            <a:spcAft>
              <a:spcPct val="15000"/>
            </a:spcAft>
            <a:buChar char="•"/>
          </a:pPr>
          <a:r>
            <a:rPr lang="en-US" sz="2800" kern="1200" dirty="0">
              <a:latin typeface="Century Gothic" panose="020B0502020202020204" pitchFamily="34" charset="0"/>
            </a:rPr>
            <a:t>Trazodone</a:t>
          </a:r>
        </a:p>
      </dsp:txBody>
      <dsp:txXfrm>
        <a:off x="2890292" y="2644799"/>
        <a:ext cx="6787976" cy="2315515"/>
      </dsp:txXfrm>
    </dsp:sp>
    <dsp:sp modelId="{735E530C-D292-4756-B21F-A8F236B2D954}">
      <dsp:nvSpPr>
        <dsp:cNvPr id="0" name=""/>
        <dsp:cNvSpPr/>
      </dsp:nvSpPr>
      <dsp:spPr>
        <a:xfrm>
          <a:off x="2547290" y="3034128"/>
          <a:ext cx="1024571" cy="1536856"/>
        </a:xfrm>
        <a:prstGeom prst="rect">
          <a:avLst/>
        </a:prstGeom>
        <a:blipFill>
          <a:blip xmlns:r="http://schemas.openxmlformats.org/officeDocument/2006/relationships" r:embed="rId2">
            <a:extLst>
              <a:ext uri="{96DAC541-7B7A-43D3-8B79-37D633B846F1}">
                <asvg:svgBlip xmlns:asvg="http://schemas.microsoft.com/office/drawing/2016/SVG/main" r:embed="rId3"/>
              </a:ext>
            </a:extLst>
          </a:blip>
          <a:srcRect/>
          <a:stretch>
            <a:fillRect l="-25000" r="-25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2604BC3-EAA7-450C-90AB-A8729285677A}">
      <dsp:nvSpPr>
        <dsp:cNvPr id="0" name=""/>
        <dsp:cNvSpPr/>
      </dsp:nvSpPr>
      <dsp:spPr>
        <a:xfrm>
          <a:off x="2895936" y="5106000"/>
          <a:ext cx="6782402" cy="2273845"/>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1394"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Century Gothic" panose="020B0502020202020204" pitchFamily="34" charset="0"/>
            </a:rPr>
            <a:t>Mood</a:t>
          </a:r>
        </a:p>
        <a:p>
          <a:pPr marL="285750" lvl="1" indent="-285750" algn="l" defTabSz="1244600">
            <a:lnSpc>
              <a:spcPct val="90000"/>
            </a:lnSpc>
            <a:spcBef>
              <a:spcPct val="0"/>
            </a:spcBef>
            <a:spcAft>
              <a:spcPct val="15000"/>
            </a:spcAft>
            <a:buChar char="•"/>
          </a:pPr>
          <a:r>
            <a:rPr lang="en-US" sz="2800" kern="1200" dirty="0">
              <a:latin typeface="Century Gothic" panose="020B0502020202020204" pitchFamily="34" charset="0"/>
            </a:rPr>
            <a:t>SSRI (except paroxetine)</a:t>
          </a:r>
        </a:p>
        <a:p>
          <a:pPr marL="285750" lvl="1" indent="-285750" algn="l" defTabSz="1244600">
            <a:lnSpc>
              <a:spcPct val="90000"/>
            </a:lnSpc>
            <a:spcBef>
              <a:spcPct val="0"/>
            </a:spcBef>
            <a:spcAft>
              <a:spcPct val="15000"/>
            </a:spcAft>
            <a:buChar char="•"/>
          </a:pPr>
          <a:r>
            <a:rPr lang="en-US" sz="2800" kern="1200" dirty="0">
              <a:latin typeface="Century Gothic" panose="020B0502020202020204" pitchFamily="34" charset="0"/>
            </a:rPr>
            <a:t>SNRI</a:t>
          </a:r>
        </a:p>
        <a:p>
          <a:pPr marL="285750" lvl="1" indent="-285750" algn="l" defTabSz="1244600">
            <a:lnSpc>
              <a:spcPct val="90000"/>
            </a:lnSpc>
            <a:spcBef>
              <a:spcPct val="0"/>
            </a:spcBef>
            <a:spcAft>
              <a:spcPct val="15000"/>
            </a:spcAft>
            <a:buChar char="•"/>
          </a:pPr>
          <a:r>
            <a:rPr lang="en-US" sz="2800" kern="1200" dirty="0">
              <a:latin typeface="Century Gothic" panose="020B0502020202020204" pitchFamily="34" charset="0"/>
            </a:rPr>
            <a:t>Mirtazapine</a:t>
          </a:r>
        </a:p>
      </dsp:txBody>
      <dsp:txXfrm>
        <a:off x="2895936" y="5106000"/>
        <a:ext cx="6782402" cy="2273845"/>
      </dsp:txXfrm>
    </dsp:sp>
    <dsp:sp modelId="{9E1FACE2-6EAB-4A8D-9DCF-3AD97423DC21}">
      <dsp:nvSpPr>
        <dsp:cNvPr id="0" name=""/>
        <dsp:cNvSpPr/>
      </dsp:nvSpPr>
      <dsp:spPr>
        <a:xfrm>
          <a:off x="2469884" y="5457174"/>
          <a:ext cx="1024571" cy="1536856"/>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l="-25000" r="-25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BDA5B9-FF97-4655-A50B-0B956527B898}">
      <dsp:nvSpPr>
        <dsp:cNvPr id="0" name=""/>
        <dsp:cNvSpPr/>
      </dsp:nvSpPr>
      <dsp:spPr>
        <a:xfrm>
          <a:off x="2789898" y="3713"/>
          <a:ext cx="4848874" cy="1212218"/>
        </a:xfrm>
        <a:prstGeom prst="roundRect">
          <a:avLst>
            <a:gd name="adj" fmla="val 10000"/>
          </a:avLst>
        </a:prstGeom>
        <a:solidFill>
          <a:srgbClr val="003F7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entury Gothic" panose="020B0502020202020204" pitchFamily="34" charset="0"/>
              <a:cs typeface="Calibri" panose="020F0502020204030204" pitchFamily="34" charset="0"/>
            </a:rPr>
            <a:t>288 Patients</a:t>
          </a:r>
        </a:p>
      </dsp:txBody>
      <dsp:txXfrm>
        <a:off x="2825403" y="39218"/>
        <a:ext cx="4777864" cy="1141208"/>
      </dsp:txXfrm>
    </dsp:sp>
    <dsp:sp modelId="{FD9748DA-163A-4A13-B528-94B8D1496EC5}">
      <dsp:nvSpPr>
        <dsp:cNvPr id="0" name=""/>
        <dsp:cNvSpPr/>
      </dsp:nvSpPr>
      <dsp:spPr>
        <a:xfrm rot="5400000">
          <a:off x="4987044" y="1246237"/>
          <a:ext cx="454581" cy="54549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latin typeface="Century Gothic" panose="020B0502020202020204" pitchFamily="34" charset="0"/>
            <a:cs typeface="Calibri" panose="020F0502020204030204" pitchFamily="34" charset="0"/>
          </a:endParaRPr>
        </a:p>
      </dsp:txBody>
      <dsp:txXfrm rot="-5400000">
        <a:off x="5050686" y="1291695"/>
        <a:ext cx="327298" cy="318207"/>
      </dsp:txXfrm>
    </dsp:sp>
    <dsp:sp modelId="{ED1B109D-F16C-492B-BBDF-1DEBD3DE7ECF}">
      <dsp:nvSpPr>
        <dsp:cNvPr id="0" name=""/>
        <dsp:cNvSpPr/>
      </dsp:nvSpPr>
      <dsp:spPr>
        <a:xfrm>
          <a:off x="1138808" y="1822041"/>
          <a:ext cx="8151054" cy="1793210"/>
        </a:xfrm>
        <a:prstGeom prst="roundRect">
          <a:avLst>
            <a:gd name="adj" fmla="val 10000"/>
          </a:avLst>
        </a:prstGeom>
        <a:solidFill>
          <a:srgbClr val="003F7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entury Gothic" panose="020B0502020202020204" pitchFamily="34" charset="0"/>
              <a:cs typeface="Calibri" panose="020F0502020204030204" pitchFamily="34" charset="0"/>
            </a:rPr>
            <a:t>Excluded:</a:t>
          </a:r>
          <a:br>
            <a:rPr lang="en-US" sz="2800" kern="1200" dirty="0">
              <a:latin typeface="Century Gothic" panose="020B0502020202020204" pitchFamily="34" charset="0"/>
              <a:cs typeface="Calibri" panose="020F0502020204030204" pitchFamily="34" charset="0"/>
            </a:rPr>
          </a:br>
          <a:r>
            <a:rPr lang="en-US" sz="2800" kern="1200" dirty="0">
              <a:latin typeface="Century Gothic" panose="020B0502020202020204" pitchFamily="34" charset="0"/>
              <a:cs typeface="Calibri" panose="020F0502020204030204" pitchFamily="34" charset="0"/>
            </a:rPr>
            <a:t>18 Patients with doxepin dose &lt;10mg</a:t>
          </a:r>
          <a:br>
            <a:rPr lang="en-US" sz="2800" kern="1200" dirty="0">
              <a:latin typeface="Century Gothic" panose="020B0502020202020204" pitchFamily="34" charset="0"/>
              <a:cs typeface="Calibri" panose="020F0502020204030204" pitchFamily="34" charset="0"/>
            </a:rPr>
          </a:br>
          <a:r>
            <a:rPr lang="en-US" sz="2800" kern="1200" dirty="0">
              <a:latin typeface="Century Gothic" panose="020B0502020202020204" pitchFamily="34" charset="0"/>
              <a:cs typeface="Calibri" panose="020F0502020204030204" pitchFamily="34" charset="0"/>
            </a:rPr>
            <a:t>3 Patients with indications other than outlined</a:t>
          </a:r>
        </a:p>
      </dsp:txBody>
      <dsp:txXfrm>
        <a:off x="1191329" y="1874562"/>
        <a:ext cx="8046012" cy="1688168"/>
      </dsp:txXfrm>
    </dsp:sp>
    <dsp:sp modelId="{CCABF0E4-BC11-4E7F-BDAA-4CEF188BB4BD}">
      <dsp:nvSpPr>
        <dsp:cNvPr id="0" name=""/>
        <dsp:cNvSpPr/>
      </dsp:nvSpPr>
      <dsp:spPr>
        <a:xfrm rot="5400000">
          <a:off x="4987044" y="3645557"/>
          <a:ext cx="454581" cy="54549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latin typeface="Century Gothic" panose="020B0502020202020204" pitchFamily="34" charset="0"/>
            <a:cs typeface="Calibri" panose="020F0502020204030204" pitchFamily="34" charset="0"/>
          </a:endParaRPr>
        </a:p>
      </dsp:txBody>
      <dsp:txXfrm rot="-5400000">
        <a:off x="5050686" y="3691015"/>
        <a:ext cx="327298" cy="318207"/>
      </dsp:txXfrm>
    </dsp:sp>
    <dsp:sp modelId="{A0E8EEA7-E5F8-4A3A-8C5C-BA84BE129627}">
      <dsp:nvSpPr>
        <dsp:cNvPr id="0" name=""/>
        <dsp:cNvSpPr/>
      </dsp:nvSpPr>
      <dsp:spPr>
        <a:xfrm>
          <a:off x="2789898" y="4221361"/>
          <a:ext cx="4848874" cy="1212218"/>
        </a:xfrm>
        <a:prstGeom prst="roundRect">
          <a:avLst>
            <a:gd name="adj" fmla="val 10000"/>
          </a:avLst>
        </a:prstGeom>
        <a:solidFill>
          <a:srgbClr val="003F7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entury Gothic" panose="020B0502020202020204" pitchFamily="34" charset="0"/>
              <a:cs typeface="Calibri" panose="020F0502020204030204" pitchFamily="34" charset="0"/>
            </a:rPr>
            <a:t>267 Patients Included</a:t>
          </a:r>
        </a:p>
      </dsp:txBody>
      <dsp:txXfrm>
        <a:off x="2825403" y="4256866"/>
        <a:ext cx="4777864" cy="1141208"/>
      </dsp:txXfrm>
    </dsp:sp>
    <dsp:sp modelId="{37E045CE-7586-4A0C-A553-C95546FC3CAD}">
      <dsp:nvSpPr>
        <dsp:cNvPr id="0" name=""/>
        <dsp:cNvSpPr/>
      </dsp:nvSpPr>
      <dsp:spPr>
        <a:xfrm rot="5400000">
          <a:off x="4987044" y="5463885"/>
          <a:ext cx="454581" cy="54549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latin typeface="Century Gothic" panose="020B0502020202020204" pitchFamily="34" charset="0"/>
            <a:cs typeface="Calibri" panose="020F0502020204030204" pitchFamily="34" charset="0"/>
          </a:endParaRPr>
        </a:p>
      </dsp:txBody>
      <dsp:txXfrm rot="-5400000">
        <a:off x="5050686" y="5509343"/>
        <a:ext cx="327298" cy="318207"/>
      </dsp:txXfrm>
    </dsp:sp>
    <dsp:sp modelId="{5652B389-EC6B-4201-87C4-20266D065CB3}">
      <dsp:nvSpPr>
        <dsp:cNvPr id="0" name=""/>
        <dsp:cNvSpPr/>
      </dsp:nvSpPr>
      <dsp:spPr>
        <a:xfrm>
          <a:off x="2789898" y="6039689"/>
          <a:ext cx="4848874" cy="1212218"/>
        </a:xfrm>
        <a:prstGeom prst="roundRect">
          <a:avLst>
            <a:gd name="adj" fmla="val 10000"/>
          </a:avLst>
        </a:prstGeom>
        <a:solidFill>
          <a:srgbClr val="003F7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entury Gothic" panose="020B0502020202020204" pitchFamily="34" charset="0"/>
              <a:cs typeface="Calibri" panose="020F0502020204030204" pitchFamily="34" charset="0"/>
            </a:rPr>
            <a:t>100 Patients randomly selected</a:t>
          </a:r>
        </a:p>
      </dsp:txBody>
      <dsp:txXfrm>
        <a:off x="2825403" y="6075194"/>
        <a:ext cx="4777864" cy="114120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4002088" cy="5984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14984" tIns="57492" rIns="114984" bIns="57492" anchor="t" anchorCtr="0" compatLnSpc="1">
            <a:prstTxWarp prst="textNoShape">
              <a:avLst/>
            </a:prstTxWarp>
          </a:bodyPr>
          <a:lstStyle>
            <a:defPPr>
              <a:defRPr kern="1200" smtId="4294967295"/>
            </a:defPPr>
            <a:lvl1pPr defTabSz="1149350">
              <a:defRPr sz="1500"/>
            </a:lvl1pPr>
          </a:lstStyle>
          <a:p>
            <a:endParaRPr lang="en-US" altLang="zh-CN"/>
          </a:p>
        </p:txBody>
      </p:sp>
      <p:sp>
        <p:nvSpPr>
          <p:cNvPr id="6147" name="Rectangle 3"/>
          <p:cNvSpPr>
            <a:spLocks noGrp="1" noChangeArrowheads="1"/>
          </p:cNvSpPr>
          <p:nvPr>
            <p:ph type="dt" sz="quarter" idx="1"/>
          </p:nvPr>
        </p:nvSpPr>
        <p:spPr bwMode="auto">
          <a:xfrm>
            <a:off x="5235575" y="0"/>
            <a:ext cx="4002088" cy="5984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14984" tIns="57492" rIns="114984" bIns="57492" anchor="t" anchorCtr="0" compatLnSpc="1">
            <a:prstTxWarp prst="textNoShape">
              <a:avLst/>
            </a:prstTxWarp>
          </a:bodyPr>
          <a:lstStyle>
            <a:defPPr>
              <a:defRPr kern="1200" smtId="4294967295"/>
            </a:defPPr>
            <a:lvl1pPr algn="r" defTabSz="1149350">
              <a:defRPr sz="1500"/>
            </a:lvl1pPr>
          </a:lstStyle>
          <a:p>
            <a:endParaRPr lang="en-US" altLang="zh-CN"/>
          </a:p>
        </p:txBody>
      </p:sp>
      <p:sp>
        <p:nvSpPr>
          <p:cNvPr id="6148" name="Rectangle 4"/>
          <p:cNvSpPr>
            <a:spLocks noGrp="1" noChangeArrowheads="1"/>
          </p:cNvSpPr>
          <p:nvPr>
            <p:ph type="ftr" sz="quarter" idx="2"/>
          </p:nvPr>
        </p:nvSpPr>
        <p:spPr bwMode="auto">
          <a:xfrm>
            <a:off x="0" y="11380788"/>
            <a:ext cx="4002088" cy="6000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14984" tIns="57492" rIns="114984" bIns="57492" anchor="b" anchorCtr="0" compatLnSpc="1">
            <a:prstTxWarp prst="textNoShape">
              <a:avLst/>
            </a:prstTxWarp>
          </a:bodyPr>
          <a:lstStyle>
            <a:defPPr>
              <a:defRPr kern="1200" smtId="4294967295"/>
            </a:defPPr>
            <a:lvl1pPr defTabSz="1149350">
              <a:defRPr sz="1500"/>
            </a:lvl1pPr>
          </a:lstStyle>
          <a:p>
            <a:endParaRPr lang="en-US" altLang="zh-CN"/>
          </a:p>
        </p:txBody>
      </p:sp>
      <p:sp>
        <p:nvSpPr>
          <p:cNvPr id="6149" name="Rectangle 5"/>
          <p:cNvSpPr>
            <a:spLocks noGrp="1" noChangeArrowheads="1"/>
          </p:cNvSpPr>
          <p:nvPr>
            <p:ph type="sldNum" sz="quarter" idx="3"/>
          </p:nvPr>
        </p:nvSpPr>
        <p:spPr bwMode="auto">
          <a:xfrm>
            <a:off x="5235575" y="11380788"/>
            <a:ext cx="4002088" cy="6000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14984" tIns="57492" rIns="114984" bIns="57492" anchor="b" anchorCtr="0" compatLnSpc="1">
            <a:prstTxWarp prst="textNoShape">
              <a:avLst/>
            </a:prstTxWarp>
          </a:bodyPr>
          <a:lstStyle>
            <a:defPPr>
              <a:defRPr kern="1200" smtId="4294967295"/>
            </a:defPPr>
            <a:lvl1pPr algn="r" defTabSz="1149350">
              <a:defRPr sz="1500"/>
            </a:lvl1pPr>
          </a:lstStyle>
          <a:p>
            <a:fld id="{56A6134A-9986-4884-ADAB-C57241D32564}" type="slidenum">
              <a:rPr lang="zh-CN" altLang="en-US"/>
              <a:t>‹#›</a:t>
            </a:fld>
            <a:endParaRPr lang="en-US" altLang="zh-CN"/>
          </a:p>
        </p:txBody>
      </p:sp>
    </p:spTree>
    <p:extLst>
      <p:ext uri="{BB962C8B-B14F-4D97-AF65-F5344CB8AC3E}">
        <p14:creationId xmlns:p14="http://schemas.microsoft.com/office/powerpoint/2010/main" val="9348627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983038" cy="5921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14976" tIns="57487" rIns="114976" bIns="57487" anchor="t" anchorCtr="0" compatLnSpc="1">
            <a:prstTxWarp prst="textNoShape">
              <a:avLst/>
            </a:prstTxWarp>
          </a:bodyPr>
          <a:lstStyle>
            <a:defPPr>
              <a:defRPr kern="1200" smtId="4294967295"/>
            </a:defPPr>
            <a:lvl1pPr defTabSz="1149350">
              <a:defRPr sz="1500"/>
            </a:lvl1pPr>
          </a:lstStyle>
          <a:p>
            <a:endParaRPr lang="en-US" altLang="zh-CN"/>
          </a:p>
        </p:txBody>
      </p:sp>
      <p:sp>
        <p:nvSpPr>
          <p:cNvPr id="4099" name="Rectangle 3"/>
          <p:cNvSpPr>
            <a:spLocks noGrp="1" noChangeArrowheads="1"/>
          </p:cNvSpPr>
          <p:nvPr>
            <p:ph type="dt" idx="1"/>
          </p:nvPr>
        </p:nvSpPr>
        <p:spPr bwMode="auto">
          <a:xfrm>
            <a:off x="5241925" y="0"/>
            <a:ext cx="3983038" cy="5921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14976" tIns="57487" rIns="114976" bIns="57487" anchor="t" anchorCtr="0" compatLnSpc="1">
            <a:prstTxWarp prst="textNoShape">
              <a:avLst/>
            </a:prstTxWarp>
          </a:bodyPr>
          <a:lstStyle>
            <a:defPPr>
              <a:defRPr kern="1200" smtId="4294967295"/>
            </a:defPPr>
            <a:lvl1pPr algn="r" defTabSz="1149350">
              <a:defRPr sz="1500"/>
            </a:lvl1pPr>
          </a:lstStyle>
          <a:p>
            <a:endParaRPr lang="en-US" altLang="zh-CN"/>
          </a:p>
        </p:txBody>
      </p:sp>
      <p:sp>
        <p:nvSpPr>
          <p:cNvPr id="2052" name="Rectangle 4"/>
          <p:cNvSpPr>
            <a:spLocks noGrp="1" noRot="1" noChangeAspect="1" noChangeArrowheads="1" noTextEdit="1"/>
          </p:cNvSpPr>
          <p:nvPr>
            <p:ph type="sldImg" idx="2"/>
          </p:nvPr>
        </p:nvSpPr>
        <p:spPr bwMode="auto">
          <a:xfrm>
            <a:off x="1582738" y="889000"/>
            <a:ext cx="6059487" cy="4545013"/>
          </a:xfrm>
          <a:prstGeom prst="rect">
            <a:avLst/>
          </a:prstGeom>
          <a:noFill/>
          <a:ln w="9525">
            <a:solidFill>
              <a:srgbClr val="000000"/>
            </a:solidFill>
            <a:miter lim="800000"/>
          </a:ln>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4101" name="Rectangle 5"/>
          <p:cNvSpPr>
            <a:spLocks noGrp="1" noChangeArrowheads="1"/>
          </p:cNvSpPr>
          <p:nvPr>
            <p:ph type="body" sz="quarter" idx="3"/>
          </p:nvPr>
        </p:nvSpPr>
        <p:spPr bwMode="auto">
          <a:xfrm>
            <a:off x="1257300" y="5732463"/>
            <a:ext cx="6708775" cy="53355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14976" tIns="57487" rIns="114976" bIns="57487" anchor="t" anchorCtr="0" compatLnSpc="1">
            <a:prstTxWarp prst="textNoShape">
              <a:avLst/>
            </a:prstTxWarp>
          </a:bodyPr>
          <a:lstStyle>
            <a:defPPr>
              <a:defRPr kern="1200" smtId="4294967295"/>
            </a:defP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p>
        </p:txBody>
      </p:sp>
      <p:sp>
        <p:nvSpPr>
          <p:cNvPr id="4102" name="Rectangle 6"/>
          <p:cNvSpPr>
            <a:spLocks noGrp="1" noChangeArrowheads="1"/>
          </p:cNvSpPr>
          <p:nvPr>
            <p:ph type="ftr" sz="quarter" idx="4"/>
          </p:nvPr>
        </p:nvSpPr>
        <p:spPr bwMode="auto">
          <a:xfrm>
            <a:off x="0" y="11363325"/>
            <a:ext cx="3983038" cy="5937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14976" tIns="57487" rIns="114976" bIns="57487" anchor="b" anchorCtr="0" compatLnSpc="1">
            <a:prstTxWarp prst="textNoShape">
              <a:avLst/>
            </a:prstTxWarp>
          </a:bodyPr>
          <a:lstStyle>
            <a:defPPr>
              <a:defRPr kern="1200" smtId="4294967295"/>
            </a:defPPr>
            <a:lvl1pPr defTabSz="1149350">
              <a:defRPr sz="1500"/>
            </a:lvl1pPr>
          </a:lstStyle>
          <a:p>
            <a:endParaRPr lang="en-US" altLang="zh-CN"/>
          </a:p>
        </p:txBody>
      </p:sp>
      <p:sp>
        <p:nvSpPr>
          <p:cNvPr id="4103" name="Rectangle 7"/>
          <p:cNvSpPr>
            <a:spLocks noGrp="1" noChangeArrowheads="1"/>
          </p:cNvSpPr>
          <p:nvPr>
            <p:ph type="sldNum" sz="quarter" idx="5"/>
          </p:nvPr>
        </p:nvSpPr>
        <p:spPr bwMode="auto">
          <a:xfrm>
            <a:off x="5241925" y="11363325"/>
            <a:ext cx="3983038" cy="5937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14976" tIns="57487" rIns="114976" bIns="57487" anchor="b" anchorCtr="0" compatLnSpc="1">
            <a:prstTxWarp prst="textNoShape">
              <a:avLst/>
            </a:prstTxWarp>
          </a:bodyPr>
          <a:lstStyle>
            <a:defPPr>
              <a:defRPr kern="1200" smtId="4294967295"/>
            </a:defPPr>
            <a:lvl1pPr algn="r" defTabSz="1149350">
              <a:defRPr sz="1500"/>
            </a:lvl1pPr>
          </a:lstStyle>
          <a:p>
            <a:fld id="{23124DF2-DDA8-402F-81DD-AC1D1E5694AB}" type="slidenum">
              <a:rPr lang="zh-CN" altLang="en-US"/>
              <a:t>‹#›</a:t>
            </a:fld>
            <a:endParaRPr lang="en-US" altLang="zh-CN"/>
          </a:p>
        </p:txBody>
      </p:sp>
    </p:spTree>
    <p:extLst>
      <p:ext uri="{BB962C8B-B14F-4D97-AF65-F5344CB8AC3E}">
        <p14:creationId xmlns:p14="http://schemas.microsoft.com/office/powerpoint/2010/main" val="19040194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7"/>
          <p:cNvSpPr>
            <a:spLocks noGrp="1" noChangeArrowheads="1"/>
          </p:cNvSpPr>
          <p:nvPr>
            <p:ph type="sldNum" sz="quarter" idx="5"/>
          </p:nvPr>
        </p:nvSpPr>
        <p:spPr>
          <a:noFill/>
        </p:spPr>
        <p:txBody>
          <a:bodyPr/>
          <a:lstStyle>
            <a:defPPr>
              <a:defRPr kern="1200" smtId="4294967295"/>
            </a:defPPr>
            <a:lvl1pPr defTabSz="1149350">
              <a:defRPr sz="2400">
                <a:solidFill>
                  <a:schemeClr val="tx1"/>
                </a:solidFill>
                <a:latin typeface="Times New Roman" pitchFamily="18" charset="0"/>
              </a:defRPr>
            </a:lvl1pPr>
            <a:lvl2pPr marL="742950" indent="-285750" defTabSz="1149350">
              <a:defRPr sz="2400">
                <a:solidFill>
                  <a:schemeClr val="tx1"/>
                </a:solidFill>
                <a:latin typeface="Times New Roman" pitchFamily="18" charset="0"/>
              </a:defRPr>
            </a:lvl2pPr>
            <a:lvl3pPr marL="1143000" indent="-228600" defTabSz="1149350">
              <a:defRPr sz="2400">
                <a:solidFill>
                  <a:schemeClr val="tx1"/>
                </a:solidFill>
                <a:latin typeface="Times New Roman" pitchFamily="18" charset="0"/>
              </a:defRPr>
            </a:lvl3pPr>
            <a:lvl4pPr marL="1600200" indent="-228600" defTabSz="1149350">
              <a:defRPr sz="2400">
                <a:solidFill>
                  <a:schemeClr val="tx1"/>
                </a:solidFill>
                <a:latin typeface="Times New Roman" pitchFamily="18" charset="0"/>
              </a:defRPr>
            </a:lvl4pPr>
            <a:lvl5pPr marL="2057400" indent="-228600" defTabSz="1149350">
              <a:defRPr sz="2400">
                <a:solidFill>
                  <a:schemeClr val="tx1"/>
                </a:solidFill>
                <a:latin typeface="Times New Roman" pitchFamily="18" charset="0"/>
              </a:defRPr>
            </a:lvl5pPr>
            <a:lvl6pPr marL="2514600" indent="-228600" defTabSz="1149350" eaLnBrk="0" fontAlgn="base" hangingPunct="0">
              <a:spcBef>
                <a:spcPct val="0"/>
              </a:spcBef>
              <a:spcAft>
                <a:spcPct val="0"/>
              </a:spcAft>
              <a:defRPr sz="2400">
                <a:solidFill>
                  <a:schemeClr val="tx1"/>
                </a:solidFill>
                <a:latin typeface="Times New Roman" pitchFamily="18" charset="0"/>
              </a:defRPr>
            </a:lvl6pPr>
            <a:lvl7pPr marL="2971800" indent="-228600" defTabSz="1149350" eaLnBrk="0" fontAlgn="base" hangingPunct="0">
              <a:spcBef>
                <a:spcPct val="0"/>
              </a:spcBef>
              <a:spcAft>
                <a:spcPct val="0"/>
              </a:spcAft>
              <a:defRPr sz="2400">
                <a:solidFill>
                  <a:schemeClr val="tx1"/>
                </a:solidFill>
                <a:latin typeface="Times New Roman" pitchFamily="18" charset="0"/>
              </a:defRPr>
            </a:lvl7pPr>
            <a:lvl8pPr marL="3429000" indent="-228600" defTabSz="1149350" eaLnBrk="0" fontAlgn="base" hangingPunct="0">
              <a:spcBef>
                <a:spcPct val="0"/>
              </a:spcBef>
              <a:spcAft>
                <a:spcPct val="0"/>
              </a:spcAft>
              <a:defRPr sz="2400">
                <a:solidFill>
                  <a:schemeClr val="tx1"/>
                </a:solidFill>
                <a:latin typeface="Times New Roman" pitchFamily="18" charset="0"/>
              </a:defRPr>
            </a:lvl8pPr>
            <a:lvl9pPr marL="3886200" indent="-228600" defTabSz="1149350" eaLnBrk="0" fontAlgn="base" hangingPunct="0">
              <a:spcBef>
                <a:spcPct val="0"/>
              </a:spcBef>
              <a:spcAft>
                <a:spcPct val="0"/>
              </a:spcAft>
              <a:defRPr sz="2400">
                <a:solidFill>
                  <a:schemeClr val="tx1"/>
                </a:solidFill>
                <a:latin typeface="Times New Roman" pitchFamily="18" charset="0"/>
              </a:defRPr>
            </a:lvl9pPr>
          </a:lstStyle>
          <a:p>
            <a:fld id="{D5580D61-8B82-42C3-9A37-58134866DD67}" type="slidenum">
              <a:rPr lang="zh-CN" altLang="en-US" sz="1500"/>
              <a:t>1</a:t>
            </a:fld>
            <a:endParaRPr lang="en-US" altLang="zh-CN" sz="1500"/>
          </a:p>
        </p:txBody>
      </p:sp>
      <p:sp>
        <p:nvSpPr>
          <p:cNvPr id="3075" name="Rectangle 2"/>
          <p:cNvSpPr>
            <a:spLocks noGrp="1" noRot="1" noChangeAspect="1" noChangeArrowheads="1" noTextEdit="1"/>
          </p:cNvSpPr>
          <p:nvPr>
            <p:ph type="sldImg"/>
          </p:nvPr>
        </p:nvSpPr>
        <p:spPr/>
      </p:sp>
      <p:sp>
        <p:nvSpPr>
          <p:cNvPr id="3076" name="Rectangle 3"/>
          <p:cNvSpPr>
            <a:spLocks noGrp="1" noChangeArrowheads="1"/>
          </p:cNvSpPr>
          <p:nvPr>
            <p:ph type="body" idx="1"/>
          </p:nvPr>
        </p:nvSpPr>
        <p:spPr>
          <a:noFill/>
        </p:spPr>
        <p:txBody>
          <a:bodyPr/>
          <a:lstStyle>
            <a:defPPr>
              <a:defRPr kern="1200" smtId="4294967295"/>
            </a:defP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123" y="10226675"/>
            <a:ext cx="37306957" cy="7054850"/>
          </a:xfrm>
          <a:prstGeom prst="rect">
            <a:avLst/>
          </a:prstGeom>
        </p:spPr>
        <p:txBody>
          <a:bodyPr/>
          <a:lstStyle>
            <a:defPPr>
              <a:defRPr kern="1200" smtId="4294967295"/>
            </a:defPPr>
          </a:lstStyle>
          <a:p>
            <a:r>
              <a:rPr lang="en-US"/>
              <a:t>Click to edit Master title style</a:t>
            </a:r>
          </a:p>
        </p:txBody>
      </p:sp>
      <p:sp>
        <p:nvSpPr>
          <p:cNvPr id="3" name="Subtitle 2"/>
          <p:cNvSpPr>
            <a:spLocks noGrp="1"/>
          </p:cNvSpPr>
          <p:nvPr>
            <p:ph type="subTitle" idx="1"/>
          </p:nvPr>
        </p:nvSpPr>
        <p:spPr>
          <a:xfrm>
            <a:off x="6584245" y="18653125"/>
            <a:ext cx="30722711" cy="8413750"/>
          </a:xfrm>
          <a:prstGeom prst="rect">
            <a:avLst/>
          </a:prstGeom>
        </p:spPr>
        <p:txBody>
          <a:bodyPr/>
          <a:lstStyle>
            <a:defPPr>
              <a:defRPr kern="1200" smtId="4294967295"/>
            </a:defPPr>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11660122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194279" y="1317625"/>
            <a:ext cx="39502643" cy="5486400"/>
          </a:xfrm>
          <a:prstGeom prst="rect">
            <a:avLst/>
          </a:prstGeom>
        </p:spPr>
        <p:txBody>
          <a:bodyPr/>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a:xfrm>
            <a:off x="2194279" y="7680325"/>
            <a:ext cx="39502643" cy="21724938"/>
          </a:xfrm>
          <a:prstGeom prst="rect">
            <a:avLst/>
          </a:prstGeom>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382205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968" y="1317625"/>
            <a:ext cx="9874956" cy="28087638"/>
          </a:xfrm>
          <a:prstGeom prst="rect">
            <a:avLst/>
          </a:prstGeom>
        </p:spPr>
        <p:txBody>
          <a:bodyPr vert="eaVert"/>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a:xfrm>
            <a:off x="2194278" y="1317625"/>
            <a:ext cx="29492222" cy="28087638"/>
          </a:xfrm>
          <a:prstGeom prst="rect">
            <a:avLst/>
          </a:prstGeom>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151270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4279" y="1317625"/>
            <a:ext cx="39502643" cy="5486400"/>
          </a:xfrm>
          <a:prstGeom prst="rect">
            <a:avLst/>
          </a:prstGeom>
        </p:spPr>
        <p:txBody>
          <a:bodyPr/>
          <a:lstStyle>
            <a:defPPr>
              <a:defRPr kern="1200" smtId="4294967295"/>
            </a:defPPr>
          </a:lstStyle>
          <a:p>
            <a:r>
              <a:rPr lang="en-US"/>
              <a:t>Click to edit Master title style</a:t>
            </a:r>
          </a:p>
        </p:txBody>
      </p:sp>
      <p:sp>
        <p:nvSpPr>
          <p:cNvPr id="3" name="Content Placeholder 2"/>
          <p:cNvSpPr>
            <a:spLocks noGrp="1"/>
          </p:cNvSpPr>
          <p:nvPr>
            <p:ph idx="1"/>
          </p:nvPr>
        </p:nvSpPr>
        <p:spPr>
          <a:xfrm>
            <a:off x="2194279" y="7680325"/>
            <a:ext cx="39502643" cy="21724938"/>
          </a:xfrm>
          <a:prstGeom prst="rect">
            <a:avLst/>
          </a:prstGeom>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430835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1" y="21153439"/>
            <a:ext cx="37306957" cy="6537325"/>
          </a:xfrm>
          <a:prstGeom prst="rect">
            <a:avLst/>
          </a:prstGeom>
        </p:spPr>
        <p:txBody>
          <a:bodyPr anchor="t"/>
          <a:lstStyle>
            <a:defPPr>
              <a:defRPr kern="1200" smtId="4294967295"/>
            </a:defPPr>
            <a:lvl1pPr algn="l">
              <a:defRPr sz="4000" b="1" cap="all"/>
            </a:lvl1pPr>
          </a:lstStyle>
          <a:p>
            <a:r>
              <a:rPr lang="en-US"/>
              <a:t>Click to edit Master title style</a:t>
            </a:r>
          </a:p>
        </p:txBody>
      </p:sp>
      <p:sp>
        <p:nvSpPr>
          <p:cNvPr id="3" name="Text Placeholder 2"/>
          <p:cNvSpPr>
            <a:spLocks noGrp="1"/>
          </p:cNvSpPr>
          <p:nvPr>
            <p:ph type="body" idx="1"/>
          </p:nvPr>
        </p:nvSpPr>
        <p:spPr>
          <a:xfrm>
            <a:off x="3467101" y="13952538"/>
            <a:ext cx="37306957" cy="7200900"/>
          </a:xfrm>
          <a:prstGeom prst="rect">
            <a:avLst/>
          </a:prstGeom>
        </p:spPr>
        <p:txBody>
          <a:bodyPr anchor="b"/>
          <a:lstStyle>
            <a:defPPr>
              <a:defRPr kern="1200" smtId="4294967295"/>
            </a:defPPr>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72244965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94279" y="1317625"/>
            <a:ext cx="39502643" cy="5486400"/>
          </a:xfrm>
          <a:prstGeom prst="rect">
            <a:avLst/>
          </a:prstGeom>
        </p:spPr>
        <p:txBody>
          <a:bodyPr/>
          <a:lstStyle>
            <a:defPPr>
              <a:defRPr kern="1200" smtId="4294967295"/>
            </a:defPPr>
          </a:lstStyle>
          <a:p>
            <a:r>
              <a:rPr lang="en-US"/>
              <a:t>Click to edit Master title style</a:t>
            </a:r>
          </a:p>
        </p:txBody>
      </p:sp>
      <p:sp>
        <p:nvSpPr>
          <p:cNvPr id="3" name="Content Placeholder 2"/>
          <p:cNvSpPr>
            <a:spLocks noGrp="1"/>
          </p:cNvSpPr>
          <p:nvPr>
            <p:ph sz="half" idx="1"/>
          </p:nvPr>
        </p:nvSpPr>
        <p:spPr>
          <a:xfrm>
            <a:off x="2194279" y="7680325"/>
            <a:ext cx="19683588" cy="21724938"/>
          </a:xfrm>
          <a:prstGeom prst="rect">
            <a:avLst/>
          </a:prstGeom>
        </p:spPr>
        <p:txBody>
          <a:bodyPr/>
          <a:lstStyle>
            <a:defPPr>
              <a:defRPr kern="1200" smtId="4294967295"/>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13334" y="7680325"/>
            <a:ext cx="19683589" cy="21724938"/>
          </a:xfrm>
          <a:prstGeom prst="rect">
            <a:avLst/>
          </a:prstGeom>
        </p:spPr>
        <p:txBody>
          <a:bodyPr/>
          <a:lstStyle>
            <a:defPPr>
              <a:defRPr kern="1200" smtId="4294967295"/>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497320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279" y="1317625"/>
            <a:ext cx="39502643" cy="5486400"/>
          </a:xfrm>
          <a:prstGeom prst="rect">
            <a:avLst/>
          </a:prstGeom>
        </p:spPr>
        <p:txBody>
          <a:bodyPr/>
          <a:lstStyle>
            <a:defPPr>
              <a:defRPr kern="1200" smtId="4294967295"/>
            </a:defPPr>
            <a:lvl1pPr>
              <a:defRPr/>
            </a:lvl1pPr>
          </a:lstStyle>
          <a:p>
            <a:r>
              <a:rPr lang="en-US"/>
              <a:t>Click to edit Master title style</a:t>
            </a:r>
          </a:p>
        </p:txBody>
      </p:sp>
      <p:sp>
        <p:nvSpPr>
          <p:cNvPr id="3" name="Text Placeholder 2"/>
          <p:cNvSpPr>
            <a:spLocks noGrp="1"/>
          </p:cNvSpPr>
          <p:nvPr>
            <p:ph type="body" idx="1"/>
          </p:nvPr>
        </p:nvSpPr>
        <p:spPr>
          <a:xfrm>
            <a:off x="2194278" y="7369176"/>
            <a:ext cx="19392900" cy="3070225"/>
          </a:xfrm>
          <a:prstGeom prst="rect">
            <a:avLst/>
          </a:prstGeom>
        </p:spPr>
        <p:txBody>
          <a:bodyPr anchor="b"/>
          <a:lstStyle>
            <a:defPPr>
              <a:defRPr kern="1200" smtId="4294967295"/>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94278" y="10439401"/>
            <a:ext cx="19392900" cy="18965862"/>
          </a:xfrm>
          <a:prstGeom prst="rect">
            <a:avLst/>
          </a:prstGeom>
        </p:spPr>
        <p:txBody>
          <a:bodyPr/>
          <a:lstStyle>
            <a:defPPr>
              <a:defRPr kern="1200" smtId="4294967295"/>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5555" y="7369176"/>
            <a:ext cx="19401368" cy="3070225"/>
          </a:xfrm>
          <a:prstGeom prst="rect">
            <a:avLst/>
          </a:prstGeom>
        </p:spPr>
        <p:txBody>
          <a:bodyPr anchor="b"/>
          <a:lstStyle>
            <a:defPPr>
              <a:defRPr kern="1200" smtId="4294967295"/>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95555" y="10439401"/>
            <a:ext cx="19401368" cy="18965862"/>
          </a:xfrm>
          <a:prstGeom prst="rect">
            <a:avLst/>
          </a:prstGeom>
        </p:spPr>
        <p:txBody>
          <a:bodyPr/>
          <a:lstStyle>
            <a:defPPr>
              <a:defRPr kern="1200" smtId="4294967295"/>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059614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94279" y="1317625"/>
            <a:ext cx="39502643" cy="5486400"/>
          </a:xfrm>
          <a:prstGeom prst="rect">
            <a:avLst/>
          </a:prstGeom>
        </p:spPr>
        <p:txBody>
          <a:bodyPr/>
          <a:lstStyle>
            <a:defPPr>
              <a:defRPr kern="1200" smtId="4294967295"/>
            </a:defPPr>
          </a:lstStyle>
          <a:p>
            <a:r>
              <a:rPr lang="en-US"/>
              <a:t>Click to edit Master title style</a:t>
            </a:r>
          </a:p>
        </p:txBody>
      </p:sp>
    </p:spTree>
    <p:extLst>
      <p:ext uri="{BB962C8B-B14F-4D97-AF65-F5344CB8AC3E}">
        <p14:creationId xmlns:p14="http://schemas.microsoft.com/office/powerpoint/2010/main" val="224570457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098106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278" y="1311275"/>
            <a:ext cx="14439900" cy="5576888"/>
          </a:xfrm>
          <a:prstGeom prst="rect">
            <a:avLst/>
          </a:prstGeom>
        </p:spPr>
        <p:txBody>
          <a:bodyPr anchor="b"/>
          <a:lstStyle>
            <a:defPPr>
              <a:defRPr kern="1200" smtId="4294967295"/>
            </a:defPPr>
            <a:lvl1pPr algn="l">
              <a:defRPr sz="2000" b="1"/>
            </a:lvl1pPr>
          </a:lstStyle>
          <a:p>
            <a:r>
              <a:rPr lang="en-US"/>
              <a:t>Click to edit Master title style</a:t>
            </a:r>
          </a:p>
        </p:txBody>
      </p:sp>
      <p:sp>
        <p:nvSpPr>
          <p:cNvPr id="3" name="Content Placeholder 2"/>
          <p:cNvSpPr>
            <a:spLocks noGrp="1"/>
          </p:cNvSpPr>
          <p:nvPr>
            <p:ph idx="1"/>
          </p:nvPr>
        </p:nvSpPr>
        <p:spPr>
          <a:xfrm>
            <a:off x="17160523" y="1311275"/>
            <a:ext cx="24536400" cy="28093988"/>
          </a:xfrm>
          <a:prstGeom prst="rect">
            <a:avLst/>
          </a:prstGeom>
        </p:spPr>
        <p:txBody>
          <a:bodyPr/>
          <a:lstStyle>
            <a:defPPr>
              <a:defRPr kern="1200" smtId="4294967295"/>
            </a:defPPr>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278" y="6888163"/>
            <a:ext cx="14439900" cy="22517100"/>
          </a:xfrm>
          <a:prstGeom prst="rect">
            <a:avLst/>
          </a:prstGeom>
        </p:spPr>
        <p:txBody>
          <a:bodyPr/>
          <a:lstStyle>
            <a:defPPr>
              <a:defRPr kern="1200" smtId="4294967295"/>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1175467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3545" y="23042564"/>
            <a:ext cx="26334157" cy="2720975"/>
          </a:xfrm>
          <a:prstGeom prst="rect">
            <a:avLst/>
          </a:prstGeom>
        </p:spPr>
        <p:txBody>
          <a:bodyPr anchor="b"/>
          <a:lstStyle>
            <a:defPPr>
              <a:defRPr kern="1200" smtId="4294967295"/>
            </a:defPPr>
            <a:lvl1pPr algn="l">
              <a:defRPr sz="2000" b="1"/>
            </a:lvl1pPr>
          </a:lstStyle>
          <a:p>
            <a:r>
              <a:rPr lang="en-US"/>
              <a:t>Click to edit Master title style</a:t>
            </a:r>
          </a:p>
        </p:txBody>
      </p:sp>
      <p:sp>
        <p:nvSpPr>
          <p:cNvPr id="3" name="Picture Placeholder 2"/>
          <p:cNvSpPr>
            <a:spLocks noGrp="1"/>
          </p:cNvSpPr>
          <p:nvPr>
            <p:ph type="pic" idx="1"/>
          </p:nvPr>
        </p:nvSpPr>
        <p:spPr>
          <a:xfrm>
            <a:off x="8603545" y="2941639"/>
            <a:ext cx="26334157" cy="19750088"/>
          </a:xfrm>
          <a:prstGeom prst="rect">
            <a:avLst/>
          </a:prstGeom>
        </p:spPr>
        <p:txBody>
          <a:bodyPr/>
          <a:lstStyle>
            <a:defPPr>
              <a:defRPr kern="1200" smtId="4294967295"/>
            </a:defPPr>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603545" y="25763539"/>
            <a:ext cx="26334157" cy="3862387"/>
          </a:xfrm>
          <a:prstGeom prst="rect">
            <a:avLst/>
          </a:prstGeom>
        </p:spPr>
        <p:txBody>
          <a:bodyPr/>
          <a:lstStyle>
            <a:defPPr>
              <a:defRPr kern="1200" smtId="4294967295"/>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7395915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New picture"/>
          <p:cNvPicPr/>
          <p:nvPr/>
        </p:nvPicPr>
        <p:blipFill dpi="0">
          <a:blip r:embed="rId13"/>
          <a:stretch>
            <a:fillRect/>
          </a:stretch>
        </p:blipFill>
        <p:spPr>
          <a:xfrm rot="16200000">
            <a:off x="-9245600" y="16459200"/>
            <a:ext cx="15367000" cy="1562100"/>
          </a:xfrm>
          <a:prstGeom prst="rect">
            <a:avLst/>
          </a:prstGeom>
        </p:spPr>
      </p:pic>
      <p:pic>
        <p:nvPicPr>
          <p:cNvPr id="3" name="New picture"/>
          <p:cNvPicPr/>
          <p:nvPr/>
        </p:nvPicPr>
        <p:blipFill dpi="0">
          <a:blip r:embed="rId13"/>
          <a:stretch>
            <a:fillRect/>
          </a:stretch>
        </p:blipFill>
        <p:spPr>
          <a:xfrm rot="5400000">
            <a:off x="37769800" y="16459200"/>
            <a:ext cx="15367000" cy="1562100"/>
          </a:xfrm>
          <a:prstGeom prst="rect">
            <a:avLst/>
          </a:prstGeom>
        </p:spPr>
      </p:pic>
      <p:pic>
        <p:nvPicPr>
          <p:cNvPr id="4" name="New picture"/>
          <p:cNvPicPr/>
          <p:nvPr/>
        </p:nvPicPr>
        <p:blipFill dpi="0">
          <a:blip r:embed="rId14"/>
          <a:stretch>
            <a:fillRect/>
          </a:stretch>
        </p:blipFill>
        <p:spPr>
          <a:xfrm>
            <a:off x="57150" y="33426400"/>
            <a:ext cx="43776900" cy="2019300"/>
          </a:xfrm>
          <a:prstGeom prst="rect">
            <a:avLst/>
          </a:prstGeom>
        </p:spPr>
      </p:pic>
      <p:sp>
        <p:nvSpPr>
          <p:cNvPr id="5" name="New shape"/>
          <p:cNvSpPr/>
          <p:nvPr/>
        </p:nvSpPr>
        <p:spPr>
          <a:xfrm>
            <a:off x="57150" y="33997900"/>
            <a:ext cx="219456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l"/>
            <a:r>
              <a:rPr sz="6360">
                <a:solidFill>
                  <a:srgbClr val="808080"/>
                </a:solidFill>
              </a:rPr>
              <a:t>Template ID: multicolorgradients  Size: 36x48</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defPPr>
        <a:defRPr kern="1200" smtId="4294967295"/>
      </a:defPPr>
      <a:lvl1pPr algn="ctr" defTabSz="3074988" rtl="0" eaLnBrk="0" fontAlgn="base" hangingPunct="0">
        <a:spcBef>
          <a:spcPct val="0"/>
        </a:spcBef>
        <a:spcAft>
          <a:spcPct val="0"/>
        </a:spcAft>
        <a:defRPr sz="14800">
          <a:solidFill>
            <a:schemeClr val="tx2"/>
          </a:solidFill>
          <a:latin typeface="+mj-lt"/>
          <a:ea typeface="+mj-ea"/>
          <a:cs typeface="+mj-cs"/>
        </a:defRPr>
      </a:lvl1pPr>
      <a:lvl2pPr algn="ctr" defTabSz="3074988" rtl="0" eaLnBrk="0" fontAlgn="base" hangingPunct="0">
        <a:spcBef>
          <a:spcPct val="0"/>
        </a:spcBef>
        <a:spcAft>
          <a:spcPct val="0"/>
        </a:spcAft>
        <a:defRPr sz="14800">
          <a:solidFill>
            <a:schemeClr val="tx2"/>
          </a:solidFill>
          <a:latin typeface="Times New Roman" pitchFamily="18" charset="0"/>
        </a:defRPr>
      </a:lvl2pPr>
      <a:lvl3pPr algn="ctr" defTabSz="3074988" rtl="0" eaLnBrk="0" fontAlgn="base" hangingPunct="0">
        <a:spcBef>
          <a:spcPct val="0"/>
        </a:spcBef>
        <a:spcAft>
          <a:spcPct val="0"/>
        </a:spcAft>
        <a:defRPr sz="14800">
          <a:solidFill>
            <a:schemeClr val="tx2"/>
          </a:solidFill>
          <a:latin typeface="Times New Roman" pitchFamily="18" charset="0"/>
        </a:defRPr>
      </a:lvl3pPr>
      <a:lvl4pPr algn="ctr" defTabSz="3074988" rtl="0" eaLnBrk="0" fontAlgn="base" hangingPunct="0">
        <a:spcBef>
          <a:spcPct val="0"/>
        </a:spcBef>
        <a:spcAft>
          <a:spcPct val="0"/>
        </a:spcAft>
        <a:defRPr sz="14800">
          <a:solidFill>
            <a:schemeClr val="tx2"/>
          </a:solidFill>
          <a:latin typeface="Times New Roman" pitchFamily="18" charset="0"/>
        </a:defRPr>
      </a:lvl4pPr>
      <a:lvl5pPr algn="ctr" defTabSz="3074988" rtl="0" eaLnBrk="0" fontAlgn="base" hangingPunct="0">
        <a:spcBef>
          <a:spcPct val="0"/>
        </a:spcBef>
        <a:spcAft>
          <a:spcPct val="0"/>
        </a:spcAft>
        <a:defRPr sz="14800">
          <a:solidFill>
            <a:schemeClr val="tx2"/>
          </a:solidFill>
          <a:latin typeface="Times New Roman" pitchFamily="18" charset="0"/>
        </a:defRPr>
      </a:lvl5pPr>
      <a:lvl6pPr marL="457200" algn="ctr" defTabSz="3074988" rtl="0" eaLnBrk="0" fontAlgn="base" hangingPunct="0">
        <a:spcBef>
          <a:spcPct val="0"/>
        </a:spcBef>
        <a:spcAft>
          <a:spcPct val="0"/>
        </a:spcAft>
        <a:defRPr sz="14800">
          <a:solidFill>
            <a:schemeClr val="tx2"/>
          </a:solidFill>
          <a:latin typeface="Times New Roman" pitchFamily="18" charset="0"/>
        </a:defRPr>
      </a:lvl6pPr>
      <a:lvl7pPr marL="914400" algn="ctr" defTabSz="3074988" rtl="0" eaLnBrk="0" fontAlgn="base" hangingPunct="0">
        <a:spcBef>
          <a:spcPct val="0"/>
        </a:spcBef>
        <a:spcAft>
          <a:spcPct val="0"/>
        </a:spcAft>
        <a:defRPr sz="14800">
          <a:solidFill>
            <a:schemeClr val="tx2"/>
          </a:solidFill>
          <a:latin typeface="Times New Roman" pitchFamily="18" charset="0"/>
        </a:defRPr>
      </a:lvl7pPr>
      <a:lvl8pPr marL="1371600" algn="ctr" defTabSz="3074988" rtl="0" eaLnBrk="0" fontAlgn="base" hangingPunct="0">
        <a:spcBef>
          <a:spcPct val="0"/>
        </a:spcBef>
        <a:spcAft>
          <a:spcPct val="0"/>
        </a:spcAft>
        <a:defRPr sz="14800">
          <a:solidFill>
            <a:schemeClr val="tx2"/>
          </a:solidFill>
          <a:latin typeface="Times New Roman" pitchFamily="18" charset="0"/>
        </a:defRPr>
      </a:lvl8pPr>
      <a:lvl9pPr marL="1828800" algn="ctr" defTabSz="3074988" rtl="0" eaLnBrk="0" fontAlgn="base" hangingPunct="0">
        <a:spcBef>
          <a:spcPct val="0"/>
        </a:spcBef>
        <a:spcAft>
          <a:spcPct val="0"/>
        </a:spcAft>
        <a:defRPr sz="14800">
          <a:solidFill>
            <a:schemeClr val="tx2"/>
          </a:solidFill>
          <a:latin typeface="Times New Roman" pitchFamily="18" charset="0"/>
        </a:defRPr>
      </a:lvl9pPr>
    </p:titleStyle>
    <p:bodyStyle>
      <a:defPPr>
        <a:defRPr kern="1200" smtId="4294967295"/>
      </a:defPPr>
      <a:lvl1pPr marL="1150938" indent="-1150938" algn="l" defTabSz="3074988" rtl="0" eaLnBrk="0" fontAlgn="base" hangingPunct="0">
        <a:spcBef>
          <a:spcPct val="20000"/>
        </a:spcBef>
        <a:spcAft>
          <a:spcPct val="0"/>
        </a:spcAft>
        <a:buChar char="•"/>
        <a:defRPr sz="10700">
          <a:solidFill>
            <a:schemeClr val="tx1"/>
          </a:solidFill>
          <a:latin typeface="+mn-lt"/>
          <a:ea typeface="+mn-ea"/>
          <a:cs typeface="+mn-cs"/>
        </a:defRPr>
      </a:lvl1pPr>
      <a:lvl2pPr marL="2497138" indent="-960438" algn="l" defTabSz="3074988" rtl="0" eaLnBrk="0" fontAlgn="base" hangingPunct="0">
        <a:spcBef>
          <a:spcPct val="20000"/>
        </a:spcBef>
        <a:spcAft>
          <a:spcPct val="0"/>
        </a:spcAft>
        <a:buChar char="–"/>
        <a:defRPr sz="9500">
          <a:solidFill>
            <a:schemeClr val="tx1"/>
          </a:solidFill>
          <a:latin typeface="+mn-lt"/>
        </a:defRPr>
      </a:lvl2pPr>
      <a:lvl3pPr marL="3843338" indent="-768350" algn="l" defTabSz="3074988" rtl="0" eaLnBrk="0" fontAlgn="base" hangingPunct="0">
        <a:spcBef>
          <a:spcPct val="20000"/>
        </a:spcBef>
        <a:spcAft>
          <a:spcPct val="0"/>
        </a:spcAft>
        <a:buChar char="•"/>
        <a:defRPr sz="8100">
          <a:solidFill>
            <a:schemeClr val="tx1"/>
          </a:solidFill>
          <a:latin typeface="+mn-lt"/>
        </a:defRPr>
      </a:lvl3pPr>
      <a:lvl4pPr marL="5384800" indent="-773113" algn="l" defTabSz="3074988" rtl="0" eaLnBrk="0" fontAlgn="base" hangingPunct="0">
        <a:spcBef>
          <a:spcPct val="20000"/>
        </a:spcBef>
        <a:spcAft>
          <a:spcPct val="0"/>
        </a:spcAft>
        <a:buChar char="–"/>
        <a:defRPr sz="6500">
          <a:solidFill>
            <a:schemeClr val="tx1"/>
          </a:solidFill>
          <a:latin typeface="+mn-lt"/>
        </a:defRPr>
      </a:lvl4pPr>
      <a:lvl5pPr marL="6921500" indent="-768350" algn="l" defTabSz="3074988" rtl="0" eaLnBrk="0" fontAlgn="base" hangingPunct="0">
        <a:spcBef>
          <a:spcPct val="20000"/>
        </a:spcBef>
        <a:spcAft>
          <a:spcPct val="0"/>
        </a:spcAft>
        <a:buChar char="»"/>
        <a:defRPr sz="6500">
          <a:solidFill>
            <a:schemeClr val="tx1"/>
          </a:solidFill>
          <a:latin typeface="+mn-lt"/>
        </a:defRPr>
      </a:lvl5pPr>
      <a:lvl6pPr marL="7378700" indent="-768350" algn="l" defTabSz="3074988" rtl="0" eaLnBrk="0" fontAlgn="base" hangingPunct="0">
        <a:spcBef>
          <a:spcPct val="20000"/>
        </a:spcBef>
        <a:spcAft>
          <a:spcPct val="0"/>
        </a:spcAft>
        <a:buChar char="»"/>
        <a:defRPr sz="6500">
          <a:solidFill>
            <a:schemeClr val="tx1"/>
          </a:solidFill>
          <a:latin typeface="+mn-lt"/>
        </a:defRPr>
      </a:lvl6pPr>
      <a:lvl7pPr marL="7835900" indent="-768350" algn="l" defTabSz="3074988" rtl="0" eaLnBrk="0" fontAlgn="base" hangingPunct="0">
        <a:spcBef>
          <a:spcPct val="20000"/>
        </a:spcBef>
        <a:spcAft>
          <a:spcPct val="0"/>
        </a:spcAft>
        <a:buChar char="»"/>
        <a:defRPr sz="6500">
          <a:solidFill>
            <a:schemeClr val="tx1"/>
          </a:solidFill>
          <a:latin typeface="+mn-lt"/>
        </a:defRPr>
      </a:lvl7pPr>
      <a:lvl8pPr marL="8293100" indent="-768350" algn="l" defTabSz="3074988" rtl="0" eaLnBrk="0" fontAlgn="base" hangingPunct="0">
        <a:spcBef>
          <a:spcPct val="20000"/>
        </a:spcBef>
        <a:spcAft>
          <a:spcPct val="0"/>
        </a:spcAft>
        <a:buChar char="»"/>
        <a:defRPr sz="6500">
          <a:solidFill>
            <a:schemeClr val="tx1"/>
          </a:solidFill>
          <a:latin typeface="+mn-lt"/>
        </a:defRPr>
      </a:lvl8pPr>
      <a:lvl9pPr marL="8750300" indent="-768350" algn="l" defTabSz="3074988" rtl="0" eaLnBrk="0" fontAlgn="base" hangingPunct="0">
        <a:spcBef>
          <a:spcPct val="20000"/>
        </a:spcBef>
        <a:spcAft>
          <a:spcPct val="0"/>
        </a:spcAft>
        <a:buChar char="»"/>
        <a:defRPr sz="65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diagramQuickStyle" Target="../diagrams/quickStyle2.xml"/><Relationship Id="rId18" Type="http://schemas.openxmlformats.org/officeDocument/2006/relationships/chart" Target="../charts/chart3.xml"/><Relationship Id="rId26" Type="http://schemas.openxmlformats.org/officeDocument/2006/relationships/diagramLayout" Target="../diagrams/layout4.xml"/><Relationship Id="rId3" Type="http://schemas.openxmlformats.org/officeDocument/2006/relationships/slideLayout" Target="../slideLayouts/slideLayout7.xml"/><Relationship Id="rId21" Type="http://schemas.openxmlformats.org/officeDocument/2006/relationships/diagramLayout" Target="../diagrams/layout3.xml"/><Relationship Id="rId7" Type="http://schemas.openxmlformats.org/officeDocument/2006/relationships/diagramLayout" Target="../diagrams/layout1.xml"/><Relationship Id="rId12" Type="http://schemas.openxmlformats.org/officeDocument/2006/relationships/diagramLayout" Target="../diagrams/layout2.xml"/><Relationship Id="rId17" Type="http://schemas.openxmlformats.org/officeDocument/2006/relationships/chart" Target="../charts/chart2.xml"/><Relationship Id="rId25" Type="http://schemas.openxmlformats.org/officeDocument/2006/relationships/diagramData" Target="../diagrams/data4.xml"/><Relationship Id="rId2" Type="http://schemas.openxmlformats.org/officeDocument/2006/relationships/audio" Target="../media/media1.m4a"/><Relationship Id="rId16" Type="http://schemas.openxmlformats.org/officeDocument/2006/relationships/chart" Target="../charts/chart1.xml"/><Relationship Id="rId20" Type="http://schemas.openxmlformats.org/officeDocument/2006/relationships/diagramData" Target="../diagrams/data3.xml"/><Relationship Id="rId29" Type="http://schemas.microsoft.com/office/2007/relationships/diagramDrawing" Target="../diagrams/drawing4.xml"/><Relationship Id="rId1" Type="http://schemas.microsoft.com/office/2007/relationships/media" Target="../media/media1.m4a"/><Relationship Id="rId6" Type="http://schemas.openxmlformats.org/officeDocument/2006/relationships/diagramData" Target="../diagrams/data1.xml"/><Relationship Id="rId11" Type="http://schemas.openxmlformats.org/officeDocument/2006/relationships/diagramData" Target="../diagrams/data2.xml"/><Relationship Id="rId24" Type="http://schemas.microsoft.com/office/2007/relationships/diagramDrawing" Target="../diagrams/drawing3.xml"/><Relationship Id="rId5" Type="http://schemas.openxmlformats.org/officeDocument/2006/relationships/image" Target="../media/image3.png"/><Relationship Id="rId15" Type="http://schemas.microsoft.com/office/2007/relationships/diagramDrawing" Target="../diagrams/drawing2.xml"/><Relationship Id="rId23" Type="http://schemas.openxmlformats.org/officeDocument/2006/relationships/diagramColors" Target="../diagrams/colors3.xml"/><Relationship Id="rId28" Type="http://schemas.openxmlformats.org/officeDocument/2006/relationships/diagramColors" Target="../diagrams/colors4.xml"/><Relationship Id="rId10" Type="http://schemas.microsoft.com/office/2007/relationships/diagramDrawing" Target="../diagrams/drawing1.xml"/><Relationship Id="rId19" Type="http://schemas.openxmlformats.org/officeDocument/2006/relationships/chart" Target="../charts/chart4.xml"/><Relationship Id="rId31" Type="http://schemas.openxmlformats.org/officeDocument/2006/relationships/image" Target="../media/image10.png"/><Relationship Id="rId4" Type="http://schemas.openxmlformats.org/officeDocument/2006/relationships/notesSlide" Target="../notesSlides/notesSlide1.xml"/><Relationship Id="rId9" Type="http://schemas.openxmlformats.org/officeDocument/2006/relationships/diagramColors" Target="../diagrams/colors1.xml"/><Relationship Id="rId14" Type="http://schemas.openxmlformats.org/officeDocument/2006/relationships/diagramColors" Target="../diagrams/colors2.xml"/><Relationship Id="rId22" Type="http://schemas.openxmlformats.org/officeDocument/2006/relationships/diagramQuickStyle" Target="../diagrams/quickStyle3.xml"/><Relationship Id="rId27" Type="http://schemas.openxmlformats.org/officeDocument/2006/relationships/diagramQuickStyle" Target="../diagrams/quickStyle4.xml"/><Relationship Id="rId30"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chemeClr val="tx2">
                <a:lumMod val="40000"/>
                <a:lumOff val="60000"/>
              </a:schemeClr>
            </a:gs>
          </a:gsLst>
          <a:path path="shape">
            <a:fillToRect l="50000" t="50000" r="50000" b="50000"/>
          </a:path>
          <a:tileRect/>
        </a:gradFill>
        <a:effectLst/>
      </p:bgPr>
    </p:bg>
    <p:spTree>
      <p:nvGrpSpPr>
        <p:cNvPr id="1" name=""/>
        <p:cNvGrpSpPr/>
        <p:nvPr/>
      </p:nvGrpSpPr>
      <p:grpSpPr>
        <a:xfrm>
          <a:off x="0" y="0"/>
          <a:ext cx="0" cy="0"/>
          <a:chOff x="0" y="0"/>
          <a:chExt cx="0" cy="0"/>
        </a:xfrm>
      </p:grpSpPr>
      <p:grpSp>
        <p:nvGrpSpPr>
          <p:cNvPr id="2" name="Group 1"/>
          <p:cNvGrpSpPr/>
          <p:nvPr/>
        </p:nvGrpSpPr>
        <p:grpSpPr>
          <a:xfrm>
            <a:off x="603858" y="495300"/>
            <a:ext cx="42741313" cy="4610100"/>
            <a:chOff x="1054474" y="495300"/>
            <a:chExt cx="41794578" cy="4610100"/>
          </a:xfrm>
        </p:grpSpPr>
        <p:sp>
          <p:nvSpPr>
            <p:cNvPr id="28" name="Text Box 241"/>
            <p:cNvSpPr txBox="1">
              <a:spLocks noChangeArrowheads="1"/>
            </p:cNvSpPr>
            <p:nvPr/>
          </p:nvSpPr>
          <p:spPr bwMode="auto">
            <a:xfrm>
              <a:off x="1054474" y="495301"/>
              <a:ext cx="41782253" cy="4610099"/>
            </a:xfrm>
            <a:prstGeom prst="rect">
              <a:avLst/>
            </a:prstGeom>
            <a:solidFill>
              <a:schemeClr val="accent2">
                <a:lumMod val="50000"/>
              </a:schemeClr>
            </a:solidFill>
            <a:ln w="25400">
              <a:noFill/>
              <a:miter lim="800000"/>
            </a:ln>
          </p:spPr>
          <p:txBody>
            <a:bodyPr lIns="61170" tIns="30584" rIns="61170" bIns="30584" anchor="ctr"/>
            <a:lstStyle>
              <a:defPPr>
                <a:defRPr kern="1200" smtId="4294967295"/>
              </a:defPPr>
              <a:lvl1pPr defTabSz="612775">
                <a:defRPr sz="2400">
                  <a:solidFill>
                    <a:schemeClr val="tx1"/>
                  </a:solidFill>
                  <a:latin typeface="Times New Roman" pitchFamily="18" charset="0"/>
                </a:defRPr>
              </a:lvl1pPr>
              <a:lvl2pPr marL="742950" indent="-285750" defTabSz="612775">
                <a:defRPr sz="2400">
                  <a:solidFill>
                    <a:schemeClr val="tx1"/>
                  </a:solidFill>
                  <a:latin typeface="Times New Roman" pitchFamily="18" charset="0"/>
                </a:defRPr>
              </a:lvl2pPr>
              <a:lvl3pPr marL="1143000" indent="-228600" defTabSz="612775">
                <a:defRPr sz="2400">
                  <a:solidFill>
                    <a:schemeClr val="tx1"/>
                  </a:solidFill>
                  <a:latin typeface="Times New Roman" pitchFamily="18" charset="0"/>
                </a:defRPr>
              </a:lvl3pPr>
              <a:lvl4pPr marL="1600200" indent="-228600" defTabSz="612775">
                <a:defRPr sz="2400">
                  <a:solidFill>
                    <a:schemeClr val="tx1"/>
                  </a:solidFill>
                  <a:latin typeface="Times New Roman" pitchFamily="18" charset="0"/>
                </a:defRPr>
              </a:lvl4pPr>
              <a:lvl5pPr marL="2057400" indent="-228600" defTabSz="612775">
                <a:defRPr sz="2400">
                  <a:solidFill>
                    <a:schemeClr val="tx1"/>
                  </a:solidFill>
                  <a:latin typeface="Times New Roman" pitchFamily="18" charset="0"/>
                </a:defRPr>
              </a:lvl5pPr>
              <a:lvl6pPr marL="2514600" indent="-228600" defTabSz="612775" eaLnBrk="0" fontAlgn="base" hangingPunct="0">
                <a:spcBef>
                  <a:spcPct val="0"/>
                </a:spcBef>
                <a:spcAft>
                  <a:spcPct val="0"/>
                </a:spcAft>
                <a:defRPr sz="2400">
                  <a:solidFill>
                    <a:schemeClr val="tx1"/>
                  </a:solidFill>
                  <a:latin typeface="Times New Roman" pitchFamily="18" charset="0"/>
                </a:defRPr>
              </a:lvl6pPr>
              <a:lvl7pPr marL="2971800" indent="-228600" defTabSz="612775" eaLnBrk="0" fontAlgn="base" hangingPunct="0">
                <a:spcBef>
                  <a:spcPct val="0"/>
                </a:spcBef>
                <a:spcAft>
                  <a:spcPct val="0"/>
                </a:spcAft>
                <a:defRPr sz="2400">
                  <a:solidFill>
                    <a:schemeClr val="tx1"/>
                  </a:solidFill>
                  <a:latin typeface="Times New Roman" pitchFamily="18" charset="0"/>
                </a:defRPr>
              </a:lvl7pPr>
              <a:lvl8pPr marL="3429000" indent="-228600" defTabSz="612775" eaLnBrk="0" fontAlgn="base" hangingPunct="0">
                <a:spcBef>
                  <a:spcPct val="0"/>
                </a:spcBef>
                <a:spcAft>
                  <a:spcPct val="0"/>
                </a:spcAft>
                <a:defRPr sz="2400">
                  <a:solidFill>
                    <a:schemeClr val="tx1"/>
                  </a:solidFill>
                  <a:latin typeface="Times New Roman" pitchFamily="18" charset="0"/>
                </a:defRPr>
              </a:lvl8pPr>
              <a:lvl9pPr marL="3886200" indent="-228600" defTabSz="612775" eaLnBrk="0" fontAlgn="base" hangingPunct="0">
                <a:spcBef>
                  <a:spcPct val="0"/>
                </a:spcBef>
                <a:spcAft>
                  <a:spcPct val="0"/>
                </a:spcAft>
                <a:defRPr sz="2400">
                  <a:solidFill>
                    <a:schemeClr val="tx1"/>
                  </a:solidFill>
                  <a:latin typeface="Times New Roman" pitchFamily="18" charset="0"/>
                </a:defRPr>
              </a:lvl9pPr>
            </a:lstStyle>
            <a:p>
              <a:pPr algn="ctr"/>
              <a:endParaRPr lang="en-US" altLang="zh-CN" sz="4200" b="1" i="1" u="sng">
                <a:solidFill>
                  <a:schemeClr val="bg1"/>
                </a:solidFill>
                <a:latin typeface="Arial"/>
                <a:ea typeface="SimSun" pitchFamily="2" charset="-122"/>
              </a:endParaRPr>
            </a:p>
          </p:txBody>
        </p:sp>
        <p:sp>
          <p:nvSpPr>
            <p:cNvPr id="35" name="Text Box 241"/>
            <p:cNvSpPr txBox="1">
              <a:spLocks noChangeArrowheads="1"/>
            </p:cNvSpPr>
            <p:nvPr/>
          </p:nvSpPr>
          <p:spPr bwMode="auto">
            <a:xfrm>
              <a:off x="1066800" y="495300"/>
              <a:ext cx="41782253" cy="4610099"/>
            </a:xfrm>
            <a:prstGeom prst="rect">
              <a:avLst/>
            </a:prstGeom>
            <a:solidFill>
              <a:schemeClr val="accent2">
                <a:alpha val="20000"/>
              </a:schemeClr>
            </a:solidFill>
            <a:ln w="25400">
              <a:noFill/>
              <a:miter lim="800000"/>
            </a:ln>
          </p:spPr>
          <p:txBody>
            <a:bodyPr lIns="61170" tIns="30584" rIns="61170" bIns="30584" anchor="ctr"/>
            <a:lstStyle>
              <a:defPPr>
                <a:defRPr kern="1200" smtId="4294967295"/>
              </a:defPPr>
              <a:lvl1pPr defTabSz="612775">
                <a:defRPr sz="2400">
                  <a:solidFill>
                    <a:schemeClr val="tx1"/>
                  </a:solidFill>
                  <a:latin typeface="Times New Roman" pitchFamily="18" charset="0"/>
                </a:defRPr>
              </a:lvl1pPr>
              <a:lvl2pPr marL="742950" indent="-285750" defTabSz="612775">
                <a:defRPr sz="2400">
                  <a:solidFill>
                    <a:schemeClr val="tx1"/>
                  </a:solidFill>
                  <a:latin typeface="Times New Roman" pitchFamily="18" charset="0"/>
                </a:defRPr>
              </a:lvl2pPr>
              <a:lvl3pPr marL="1143000" indent="-228600" defTabSz="612775">
                <a:defRPr sz="2400">
                  <a:solidFill>
                    <a:schemeClr val="tx1"/>
                  </a:solidFill>
                  <a:latin typeface="Times New Roman" pitchFamily="18" charset="0"/>
                </a:defRPr>
              </a:lvl3pPr>
              <a:lvl4pPr marL="1600200" indent="-228600" defTabSz="612775">
                <a:defRPr sz="2400">
                  <a:solidFill>
                    <a:schemeClr val="tx1"/>
                  </a:solidFill>
                  <a:latin typeface="Times New Roman" pitchFamily="18" charset="0"/>
                </a:defRPr>
              </a:lvl4pPr>
              <a:lvl5pPr marL="2057400" indent="-228600" defTabSz="612775">
                <a:defRPr sz="2400">
                  <a:solidFill>
                    <a:schemeClr val="tx1"/>
                  </a:solidFill>
                  <a:latin typeface="Times New Roman" pitchFamily="18" charset="0"/>
                </a:defRPr>
              </a:lvl5pPr>
              <a:lvl6pPr marL="2514600" indent="-228600" defTabSz="612775" eaLnBrk="0" fontAlgn="base" hangingPunct="0">
                <a:spcBef>
                  <a:spcPct val="0"/>
                </a:spcBef>
                <a:spcAft>
                  <a:spcPct val="0"/>
                </a:spcAft>
                <a:defRPr sz="2400">
                  <a:solidFill>
                    <a:schemeClr val="tx1"/>
                  </a:solidFill>
                  <a:latin typeface="Times New Roman" pitchFamily="18" charset="0"/>
                </a:defRPr>
              </a:lvl6pPr>
              <a:lvl7pPr marL="2971800" indent="-228600" defTabSz="612775" eaLnBrk="0" fontAlgn="base" hangingPunct="0">
                <a:spcBef>
                  <a:spcPct val="0"/>
                </a:spcBef>
                <a:spcAft>
                  <a:spcPct val="0"/>
                </a:spcAft>
                <a:defRPr sz="2400">
                  <a:solidFill>
                    <a:schemeClr val="tx1"/>
                  </a:solidFill>
                  <a:latin typeface="Times New Roman" pitchFamily="18" charset="0"/>
                </a:defRPr>
              </a:lvl7pPr>
              <a:lvl8pPr marL="3429000" indent="-228600" defTabSz="612775" eaLnBrk="0" fontAlgn="base" hangingPunct="0">
                <a:spcBef>
                  <a:spcPct val="0"/>
                </a:spcBef>
                <a:spcAft>
                  <a:spcPct val="0"/>
                </a:spcAft>
                <a:defRPr sz="2400">
                  <a:solidFill>
                    <a:schemeClr val="tx1"/>
                  </a:solidFill>
                  <a:latin typeface="Times New Roman" pitchFamily="18" charset="0"/>
                </a:defRPr>
              </a:lvl8pPr>
              <a:lvl9pPr marL="3886200" indent="-228600" defTabSz="612775" eaLnBrk="0" fontAlgn="base" hangingPunct="0">
                <a:spcBef>
                  <a:spcPct val="0"/>
                </a:spcBef>
                <a:spcAft>
                  <a:spcPct val="0"/>
                </a:spcAft>
                <a:defRPr sz="2400">
                  <a:solidFill>
                    <a:schemeClr val="tx1"/>
                  </a:solidFill>
                  <a:latin typeface="Times New Roman" pitchFamily="18" charset="0"/>
                </a:defRPr>
              </a:lvl9pPr>
            </a:lstStyle>
            <a:p>
              <a:pPr algn="ctr"/>
              <a:endParaRPr lang="en-US" altLang="zh-CN" sz="4200" b="1" i="1" u="sng">
                <a:solidFill>
                  <a:schemeClr val="bg1"/>
                </a:solidFill>
                <a:latin typeface="Arial"/>
                <a:ea typeface="SimSun" pitchFamily="2" charset="-122"/>
              </a:endParaRPr>
            </a:p>
          </p:txBody>
        </p:sp>
      </p:grpSp>
      <p:sp>
        <p:nvSpPr>
          <p:cNvPr id="36" name="Text Box 262"/>
          <p:cNvSpPr txBox="1">
            <a:spLocks noChangeArrowheads="1"/>
          </p:cNvSpPr>
          <p:nvPr/>
        </p:nvSpPr>
        <p:spPr bwMode="auto">
          <a:xfrm>
            <a:off x="6343339" y="944501"/>
            <a:ext cx="30175200" cy="3718814"/>
          </a:xfrm>
          <a:prstGeom prst="rect">
            <a:avLst/>
          </a:prstGeom>
          <a:noFill/>
          <a:ln>
            <a:noFill/>
          </a:ln>
          <a:extLst>
            <a:ext uri="{909E8E84-426E-40dd-AFC4-6F175D3DCCD1}">
              <a14:hiddenFill xmlns:a14="http://schemas.microsoft.com/office/drawing/2010/main" xmlns="">
                <a:solidFill>
                  <a:srgbClr val="000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FFBF0B"/>
                  </a:outerShdw>
                </a:effectLst>
              </a14:hiddenEffects>
            </a:ext>
          </a:extLst>
        </p:spPr>
        <p:txBody>
          <a:bodyPr lIns="61170" tIns="30584" rIns="61170" bIns="30584" anchor="ctr"/>
          <a:lstStyle>
            <a:defPPr>
              <a:defRPr kern="1200" smtId="4294967295"/>
            </a:defPPr>
            <a:lvl1pPr defTabSz="612775">
              <a:defRPr sz="2400">
                <a:solidFill>
                  <a:schemeClr val="tx1"/>
                </a:solidFill>
                <a:latin typeface="Times New Roman" pitchFamily="18" charset="0"/>
              </a:defRPr>
            </a:lvl1pPr>
            <a:lvl2pPr marL="742950" indent="-285750" defTabSz="612775">
              <a:defRPr sz="2400">
                <a:solidFill>
                  <a:schemeClr val="tx1"/>
                </a:solidFill>
                <a:latin typeface="Times New Roman" pitchFamily="18" charset="0"/>
              </a:defRPr>
            </a:lvl2pPr>
            <a:lvl3pPr marL="1143000" indent="-228600" defTabSz="612775">
              <a:defRPr sz="2400">
                <a:solidFill>
                  <a:schemeClr val="tx1"/>
                </a:solidFill>
                <a:latin typeface="Times New Roman" pitchFamily="18" charset="0"/>
              </a:defRPr>
            </a:lvl3pPr>
            <a:lvl4pPr marL="1600200" indent="-228600" defTabSz="612775">
              <a:defRPr sz="2400">
                <a:solidFill>
                  <a:schemeClr val="tx1"/>
                </a:solidFill>
                <a:latin typeface="Times New Roman" pitchFamily="18" charset="0"/>
              </a:defRPr>
            </a:lvl4pPr>
            <a:lvl5pPr marL="2057400" indent="-228600" defTabSz="612775">
              <a:defRPr sz="2400">
                <a:solidFill>
                  <a:schemeClr val="tx1"/>
                </a:solidFill>
                <a:latin typeface="Times New Roman" pitchFamily="18" charset="0"/>
              </a:defRPr>
            </a:lvl5pPr>
            <a:lvl6pPr marL="2514600" indent="-228600" defTabSz="612775" eaLnBrk="0" fontAlgn="base" hangingPunct="0">
              <a:spcBef>
                <a:spcPct val="0"/>
              </a:spcBef>
              <a:spcAft>
                <a:spcPct val="0"/>
              </a:spcAft>
              <a:defRPr sz="2400">
                <a:solidFill>
                  <a:schemeClr val="tx1"/>
                </a:solidFill>
                <a:latin typeface="Times New Roman" pitchFamily="18" charset="0"/>
              </a:defRPr>
            </a:lvl6pPr>
            <a:lvl7pPr marL="2971800" indent="-228600" defTabSz="612775" eaLnBrk="0" fontAlgn="base" hangingPunct="0">
              <a:spcBef>
                <a:spcPct val="0"/>
              </a:spcBef>
              <a:spcAft>
                <a:spcPct val="0"/>
              </a:spcAft>
              <a:defRPr sz="2400">
                <a:solidFill>
                  <a:schemeClr val="tx1"/>
                </a:solidFill>
                <a:latin typeface="Times New Roman" pitchFamily="18" charset="0"/>
              </a:defRPr>
            </a:lvl7pPr>
            <a:lvl8pPr marL="3429000" indent="-228600" defTabSz="612775" eaLnBrk="0" fontAlgn="base" hangingPunct="0">
              <a:spcBef>
                <a:spcPct val="0"/>
              </a:spcBef>
              <a:spcAft>
                <a:spcPct val="0"/>
              </a:spcAft>
              <a:defRPr sz="2400">
                <a:solidFill>
                  <a:schemeClr val="tx1"/>
                </a:solidFill>
                <a:latin typeface="Times New Roman" pitchFamily="18" charset="0"/>
              </a:defRPr>
            </a:lvl8pPr>
            <a:lvl9pPr marL="3886200" indent="-228600" defTabSz="612775"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pPr>
            <a:r>
              <a:rPr lang="en-US" altLang="zh-CN" sz="6000" b="1" dirty="0">
                <a:solidFill>
                  <a:schemeClr val="bg1"/>
                </a:solidFill>
                <a:latin typeface="Lucida Sans" pitchFamily="34" charset="0"/>
                <a:ea typeface="SimSun" pitchFamily="2" charset="-122"/>
                <a:cs typeface="Lucida Sans" pitchFamily="34" charset="0"/>
              </a:rPr>
              <a:t>Anticholinergic antidepressant use among the elderly</a:t>
            </a:r>
          </a:p>
          <a:p>
            <a:pPr algn="ctr">
              <a:spcBef>
                <a:spcPct val="20000"/>
              </a:spcBef>
            </a:pPr>
            <a:r>
              <a:rPr lang="en-US" altLang="zh-CN" sz="4400" b="1" dirty="0">
                <a:solidFill>
                  <a:schemeClr val="bg1"/>
                </a:solidFill>
                <a:latin typeface="Lucida Sans" pitchFamily="34" charset="0"/>
                <a:ea typeface="SimSun" pitchFamily="2" charset="-122"/>
                <a:cs typeface="Lucida Sans" pitchFamily="34" charset="0"/>
              </a:rPr>
              <a:t>Heather Walser, PharmD; Megan Seewald, PharmD Candidate; Andrea Winterswyk, PharmD, BCPS, BCPP</a:t>
            </a:r>
          </a:p>
        </p:txBody>
      </p:sp>
      <p:sp>
        <p:nvSpPr>
          <p:cNvPr id="37" name="Text Box 242"/>
          <p:cNvSpPr txBox="1">
            <a:spLocks noChangeArrowheads="1"/>
          </p:cNvSpPr>
          <p:nvPr/>
        </p:nvSpPr>
        <p:spPr bwMode="auto">
          <a:xfrm>
            <a:off x="572778" y="6553200"/>
            <a:ext cx="11541123" cy="10536346"/>
          </a:xfrm>
          <a:prstGeom prst="rect">
            <a:avLst/>
          </a:prstGeom>
          <a:solidFill>
            <a:schemeClr val="bg1"/>
          </a:solidFill>
          <a:ln w="57150" cmpd="thinThick">
            <a:noFill/>
            <a:miter lim="800000"/>
          </a:ln>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82880" tIns="91440" rIns="182880" bIns="182880">
            <a:spAutoFit/>
          </a:bodyPr>
          <a:lstStyle>
            <a:defPPr>
              <a:defRPr kern="1200" smtId="4294967295"/>
            </a:defPPr>
            <a:lvl1pPr marL="228600" indent="-228600" defTabSz="612775">
              <a:defRPr sz="2400">
                <a:solidFill>
                  <a:schemeClr val="tx1"/>
                </a:solidFill>
                <a:latin typeface="Times New Roman" pitchFamily="18" charset="0"/>
              </a:defRPr>
            </a:lvl1pPr>
            <a:lvl2pPr marL="742950" indent="-285750" defTabSz="612775">
              <a:defRPr sz="2400">
                <a:solidFill>
                  <a:schemeClr val="tx1"/>
                </a:solidFill>
                <a:latin typeface="Times New Roman" pitchFamily="18" charset="0"/>
              </a:defRPr>
            </a:lvl2pPr>
            <a:lvl3pPr marL="1143000" indent="-228600" defTabSz="612775">
              <a:defRPr sz="2400">
                <a:solidFill>
                  <a:schemeClr val="tx1"/>
                </a:solidFill>
                <a:latin typeface="Times New Roman" pitchFamily="18" charset="0"/>
              </a:defRPr>
            </a:lvl3pPr>
            <a:lvl4pPr marL="1600200" indent="-228600" defTabSz="612775">
              <a:defRPr sz="2400">
                <a:solidFill>
                  <a:schemeClr val="tx1"/>
                </a:solidFill>
                <a:latin typeface="Times New Roman" pitchFamily="18" charset="0"/>
              </a:defRPr>
            </a:lvl4pPr>
            <a:lvl5pPr marL="2057400" indent="-228600" defTabSz="612775">
              <a:defRPr sz="2400">
                <a:solidFill>
                  <a:schemeClr val="tx1"/>
                </a:solidFill>
                <a:latin typeface="Times New Roman" pitchFamily="18" charset="0"/>
              </a:defRPr>
            </a:lvl5pPr>
            <a:lvl6pPr marL="2514600" indent="-228600" defTabSz="612775" eaLnBrk="0" fontAlgn="base" hangingPunct="0">
              <a:spcBef>
                <a:spcPct val="0"/>
              </a:spcBef>
              <a:spcAft>
                <a:spcPct val="0"/>
              </a:spcAft>
              <a:defRPr sz="2400">
                <a:solidFill>
                  <a:schemeClr val="tx1"/>
                </a:solidFill>
                <a:latin typeface="Times New Roman" pitchFamily="18" charset="0"/>
              </a:defRPr>
            </a:lvl6pPr>
            <a:lvl7pPr marL="2971800" indent="-228600" defTabSz="612775" eaLnBrk="0" fontAlgn="base" hangingPunct="0">
              <a:spcBef>
                <a:spcPct val="0"/>
              </a:spcBef>
              <a:spcAft>
                <a:spcPct val="0"/>
              </a:spcAft>
              <a:defRPr sz="2400">
                <a:solidFill>
                  <a:schemeClr val="tx1"/>
                </a:solidFill>
                <a:latin typeface="Times New Roman" pitchFamily="18" charset="0"/>
              </a:defRPr>
            </a:lvl7pPr>
            <a:lvl8pPr marL="3429000" indent="-228600" defTabSz="612775" eaLnBrk="0" fontAlgn="base" hangingPunct="0">
              <a:spcBef>
                <a:spcPct val="0"/>
              </a:spcBef>
              <a:spcAft>
                <a:spcPct val="0"/>
              </a:spcAft>
              <a:defRPr sz="2400">
                <a:solidFill>
                  <a:schemeClr val="tx1"/>
                </a:solidFill>
                <a:latin typeface="Times New Roman" pitchFamily="18" charset="0"/>
              </a:defRPr>
            </a:lvl8pPr>
            <a:lvl9pPr marL="3886200" indent="-228600" defTabSz="612775" eaLnBrk="0" fontAlgn="base" hangingPunct="0">
              <a:spcBef>
                <a:spcPct val="0"/>
              </a:spcBef>
              <a:spcAft>
                <a:spcPct val="0"/>
              </a:spcAft>
              <a:defRPr sz="2400">
                <a:solidFill>
                  <a:schemeClr val="tx1"/>
                </a:solidFill>
                <a:latin typeface="Times New Roman" pitchFamily="18" charset="0"/>
              </a:defRPr>
            </a:lvl9pPr>
          </a:lstStyle>
          <a:p>
            <a:pPr marL="457200" indent="-457200" algn="just">
              <a:lnSpc>
                <a:spcPct val="150000"/>
              </a:lnSpc>
              <a:buFont typeface="Arial" panose="020B0604020202020204" pitchFamily="34" charset="0"/>
              <a:buChar char="•"/>
            </a:pPr>
            <a:r>
              <a:rPr lang="en-US" sz="2800" dirty="0">
                <a:effectLst/>
                <a:latin typeface="Century Gothic" panose="020B0502020202020204" pitchFamily="34" charset="0"/>
              </a:rPr>
              <a:t>The American Geriatrics Society (AGS) Beers Criteria, recommends against the use of anticholinergic medications in older adults</a:t>
            </a:r>
            <a:r>
              <a:rPr lang="en-US" sz="2800" baseline="30000" dirty="0">
                <a:effectLst/>
                <a:latin typeface="Century Gothic" panose="020B0502020202020204" pitchFamily="34" charset="0"/>
              </a:rPr>
              <a:t>1</a:t>
            </a:r>
            <a:endParaRPr lang="en-US" sz="2800" dirty="0">
              <a:effectLst/>
              <a:latin typeface="Century Gothic" panose="020B0502020202020204" pitchFamily="34" charset="0"/>
            </a:endParaRPr>
          </a:p>
          <a:p>
            <a:pPr marL="457200" indent="-457200" algn="just">
              <a:lnSpc>
                <a:spcPct val="150000"/>
              </a:lnSpc>
              <a:buFont typeface="Arial" panose="020B0604020202020204" pitchFamily="34" charset="0"/>
              <a:buChar char="•"/>
            </a:pPr>
            <a:r>
              <a:rPr lang="en-US" sz="2800" dirty="0">
                <a:effectLst/>
                <a:latin typeface="Century Gothic" panose="020B0502020202020204" pitchFamily="34" charset="0"/>
              </a:rPr>
              <a:t>Medications with anticholinergic properties are used for a variety of diseases including depression, pain, and sleep and constitute 30% - 50% of all medications commonly prescribed in the geriatric population</a:t>
            </a:r>
            <a:r>
              <a:rPr lang="en-US" sz="2800" baseline="30000" dirty="0">
                <a:effectLst/>
                <a:latin typeface="Century Gothic" panose="020B0502020202020204" pitchFamily="34" charset="0"/>
              </a:rPr>
              <a:t>2-3</a:t>
            </a:r>
            <a:endParaRPr lang="en-US" sz="2800" dirty="0">
              <a:effectLst/>
              <a:latin typeface="Century Gothic" panose="020B0502020202020204" pitchFamily="34" charset="0"/>
            </a:endParaRPr>
          </a:p>
          <a:p>
            <a:pPr marL="457200" indent="-457200" algn="just">
              <a:lnSpc>
                <a:spcPct val="150000"/>
              </a:lnSpc>
              <a:buFont typeface="Arial" panose="020B0604020202020204" pitchFamily="34" charset="0"/>
              <a:buChar char="•"/>
            </a:pPr>
            <a:r>
              <a:rPr lang="en-US" sz="2800" dirty="0">
                <a:effectLst/>
                <a:latin typeface="Century Gothic" panose="020B0502020202020204" pitchFamily="34" charset="0"/>
              </a:rPr>
              <a:t>Many commonly prescribed antidepressants may exhibit anticholinergic properties, including tricyclic antidepressants (TCA) and paroxetine</a:t>
            </a:r>
          </a:p>
          <a:p>
            <a:pPr marL="457200" indent="-457200" algn="just">
              <a:lnSpc>
                <a:spcPct val="150000"/>
              </a:lnSpc>
              <a:buFont typeface="Arial" panose="020B0604020202020204" pitchFamily="34" charset="0"/>
              <a:buChar char="•"/>
            </a:pPr>
            <a:r>
              <a:rPr lang="en-US" sz="2800" dirty="0">
                <a:effectLst/>
                <a:latin typeface="Century Gothic" panose="020B0502020202020204" pitchFamily="34" charset="0"/>
              </a:rPr>
              <a:t>The Veterans Affairs/Department of Defense (VA/DoD) Clinical Practice Guideline (CPG) for depression requires patient education about treatment options and monthly monitoring until remission</a:t>
            </a:r>
            <a:r>
              <a:rPr lang="en-US" sz="2800" baseline="30000" dirty="0">
                <a:effectLst/>
                <a:latin typeface="Century Gothic" panose="020B0502020202020204" pitchFamily="34" charset="0"/>
              </a:rPr>
              <a:t>4</a:t>
            </a:r>
            <a:r>
              <a:rPr lang="en-US" sz="2800" dirty="0">
                <a:effectLst/>
                <a:latin typeface="Century Gothic" panose="020B0502020202020204" pitchFamily="34" charset="0"/>
              </a:rPr>
              <a:t>; The Joint Commission (TJC) requires the above plus medication reconciliation to resolve any discrepancies</a:t>
            </a:r>
            <a:r>
              <a:rPr lang="en-US" sz="2800" baseline="30000" dirty="0">
                <a:effectLst/>
                <a:latin typeface="Century Gothic" panose="020B0502020202020204" pitchFamily="34" charset="0"/>
              </a:rPr>
              <a:t>5</a:t>
            </a:r>
          </a:p>
        </p:txBody>
      </p:sp>
      <p:sp>
        <p:nvSpPr>
          <p:cNvPr id="38" name="Text Box 247"/>
          <p:cNvSpPr txBox="1">
            <a:spLocks noChangeArrowheads="1"/>
          </p:cNvSpPr>
          <p:nvPr/>
        </p:nvSpPr>
        <p:spPr bwMode="auto">
          <a:xfrm>
            <a:off x="581015" y="18282150"/>
            <a:ext cx="11524648" cy="1487715"/>
          </a:xfrm>
          <a:prstGeom prst="rect">
            <a:avLst/>
          </a:prstGeom>
          <a:solidFill>
            <a:schemeClr val="accent3">
              <a:lumMod val="20000"/>
              <a:lumOff val="80000"/>
            </a:schemeClr>
          </a:solidFill>
          <a:ln w="57150" cmpd="thinThick">
            <a:noFill/>
            <a:miter lim="800000"/>
          </a:ln>
        </p:spPr>
        <p:txBody>
          <a:bodyPr wrap="square" lIns="182880" tIns="91440" rIns="182880" bIns="182880">
            <a:spAutoFit/>
          </a:bodyPr>
          <a:lstStyle>
            <a:defPPr>
              <a:defRPr kern="1200" smtId="4294967295"/>
            </a:defPPr>
            <a:lvl1pPr defTabSz="612775">
              <a:defRPr sz="2400">
                <a:solidFill>
                  <a:schemeClr val="tx1"/>
                </a:solidFill>
                <a:latin typeface="Times New Roman" pitchFamily="18" charset="0"/>
              </a:defRPr>
            </a:lvl1pPr>
            <a:lvl2pPr marL="685800" indent="-227013" defTabSz="612775">
              <a:defRPr sz="2400">
                <a:solidFill>
                  <a:schemeClr val="tx1"/>
                </a:solidFill>
                <a:latin typeface="Times New Roman" pitchFamily="18" charset="0"/>
              </a:defRPr>
            </a:lvl2pPr>
            <a:lvl3pPr marL="1143000" indent="-228600" defTabSz="612775">
              <a:defRPr sz="2400">
                <a:solidFill>
                  <a:schemeClr val="tx1"/>
                </a:solidFill>
                <a:latin typeface="Times New Roman" pitchFamily="18" charset="0"/>
              </a:defRPr>
            </a:lvl3pPr>
            <a:lvl4pPr marL="1600200" indent="-228600" defTabSz="612775">
              <a:defRPr sz="2400">
                <a:solidFill>
                  <a:schemeClr val="tx1"/>
                </a:solidFill>
                <a:latin typeface="Times New Roman" pitchFamily="18" charset="0"/>
              </a:defRPr>
            </a:lvl4pPr>
            <a:lvl5pPr marL="2057400" indent="-228600" defTabSz="612775">
              <a:defRPr sz="2400">
                <a:solidFill>
                  <a:schemeClr val="tx1"/>
                </a:solidFill>
                <a:latin typeface="Times New Roman" pitchFamily="18" charset="0"/>
              </a:defRPr>
            </a:lvl5pPr>
            <a:lvl6pPr marL="2514600" indent="-228600" defTabSz="612775" eaLnBrk="0" fontAlgn="base" hangingPunct="0">
              <a:spcBef>
                <a:spcPct val="0"/>
              </a:spcBef>
              <a:spcAft>
                <a:spcPct val="0"/>
              </a:spcAft>
              <a:defRPr sz="2400">
                <a:solidFill>
                  <a:schemeClr val="tx1"/>
                </a:solidFill>
                <a:latin typeface="Times New Roman" pitchFamily="18" charset="0"/>
              </a:defRPr>
            </a:lvl6pPr>
            <a:lvl7pPr marL="2971800" indent="-228600" defTabSz="612775" eaLnBrk="0" fontAlgn="base" hangingPunct="0">
              <a:spcBef>
                <a:spcPct val="0"/>
              </a:spcBef>
              <a:spcAft>
                <a:spcPct val="0"/>
              </a:spcAft>
              <a:defRPr sz="2400">
                <a:solidFill>
                  <a:schemeClr val="tx1"/>
                </a:solidFill>
                <a:latin typeface="Times New Roman" pitchFamily="18" charset="0"/>
              </a:defRPr>
            </a:lvl7pPr>
            <a:lvl8pPr marL="3429000" indent="-228600" defTabSz="612775" eaLnBrk="0" fontAlgn="base" hangingPunct="0">
              <a:spcBef>
                <a:spcPct val="0"/>
              </a:spcBef>
              <a:spcAft>
                <a:spcPct val="0"/>
              </a:spcAft>
              <a:defRPr sz="2400">
                <a:solidFill>
                  <a:schemeClr val="tx1"/>
                </a:solidFill>
                <a:latin typeface="Times New Roman" pitchFamily="18" charset="0"/>
              </a:defRPr>
            </a:lvl8pPr>
            <a:lvl9pPr marL="3886200" indent="-228600" defTabSz="612775" eaLnBrk="0" fontAlgn="base" hangingPunct="0">
              <a:spcBef>
                <a:spcPct val="0"/>
              </a:spcBef>
              <a:spcAft>
                <a:spcPct val="0"/>
              </a:spcAft>
              <a:defRPr sz="2400">
                <a:solidFill>
                  <a:schemeClr val="tx1"/>
                </a:solidFill>
                <a:latin typeface="Times New Roman" pitchFamily="18" charset="0"/>
              </a:defRPr>
            </a:lvl9pPr>
          </a:lstStyle>
          <a:p>
            <a:pPr marL="457200" indent="-457200" algn="just">
              <a:lnSpc>
                <a:spcPct val="150000"/>
              </a:lnSpc>
              <a:buFont typeface="Arial" panose="020B0604020202020204" pitchFamily="34" charset="0"/>
              <a:buChar char="•"/>
            </a:pPr>
            <a:r>
              <a:rPr lang="en-US" sz="2800" dirty="0">
                <a:effectLst/>
                <a:latin typeface="Century Gothic" panose="020B0502020202020204" pitchFamily="34" charset="0"/>
              </a:rPr>
              <a:t>To evaluate the use of anticholinergic antidepressants (AChAD) in patients 65 years and older at the Boise VAMC</a:t>
            </a:r>
          </a:p>
        </p:txBody>
      </p:sp>
      <p:grpSp>
        <p:nvGrpSpPr>
          <p:cNvPr id="39" name="Group 38"/>
          <p:cNvGrpSpPr/>
          <p:nvPr/>
        </p:nvGrpSpPr>
        <p:grpSpPr>
          <a:xfrm>
            <a:off x="31797816" y="5564667"/>
            <a:ext cx="11541124" cy="1061304"/>
            <a:chOff x="1066799" y="5958162"/>
            <a:chExt cx="11007725" cy="946293"/>
          </a:xfrm>
        </p:grpSpPr>
        <p:sp>
          <p:nvSpPr>
            <p:cNvPr id="40" name="Text Box 248"/>
            <p:cNvSpPr txBox="1">
              <a:spLocks noChangeArrowheads="1"/>
            </p:cNvSpPr>
            <p:nvPr/>
          </p:nvSpPr>
          <p:spPr bwMode="auto">
            <a:xfrm>
              <a:off x="1066799" y="5958162"/>
              <a:ext cx="11007725" cy="946293"/>
            </a:xfrm>
            <a:prstGeom prst="rect">
              <a:avLst/>
            </a:prstGeom>
            <a:gradFill rotWithShape="0">
              <a:gsLst>
                <a:gs pos="0">
                  <a:schemeClr val="accent2">
                    <a:lumMod val="40000"/>
                    <a:lumOff val="60000"/>
                  </a:schemeClr>
                </a:gs>
                <a:gs pos="13000">
                  <a:schemeClr val="accent3">
                    <a:lumMod val="60000"/>
                    <a:lumOff val="40000"/>
                  </a:schemeClr>
                </a:gs>
                <a:gs pos="43000">
                  <a:schemeClr val="accent2">
                    <a:lumMod val="60000"/>
                    <a:lumOff val="40000"/>
                  </a:schemeClr>
                </a:gs>
                <a:gs pos="67000">
                  <a:schemeClr val="accent2">
                    <a:lumMod val="75000"/>
                  </a:schemeClr>
                </a:gs>
                <a:gs pos="83000">
                  <a:schemeClr val="accent2">
                    <a:lumMod val="75000"/>
                  </a:schemeClr>
                </a:gs>
                <a:gs pos="100000">
                  <a:schemeClr val="accent3">
                    <a:lumMod val="60000"/>
                    <a:lumOff val="40000"/>
                  </a:schemeClr>
                </a:gs>
              </a:gsLst>
              <a:lin ang="0" scaled="1"/>
              <a:tileRect/>
            </a:gradFill>
            <a:ln w="19050">
              <a:noFill/>
              <a:miter lim="800000"/>
            </a:ln>
          </p:spPr>
          <p:txBody>
            <a:bodyPr>
              <a:no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zh-CN" sz="3600" b="1">
                <a:latin typeface="Lucida Sans" pitchFamily="34" charset="0"/>
                <a:ea typeface="SimSun" pitchFamily="2" charset="-122"/>
                <a:cs typeface="Lucida Sans" pitchFamily="34" charset="0"/>
              </a:endParaRPr>
            </a:p>
          </p:txBody>
        </p:sp>
        <p:sp>
          <p:nvSpPr>
            <p:cNvPr id="41" name="Text Box 248"/>
            <p:cNvSpPr txBox="1">
              <a:spLocks noChangeArrowheads="1"/>
            </p:cNvSpPr>
            <p:nvPr/>
          </p:nvSpPr>
          <p:spPr bwMode="auto">
            <a:xfrm>
              <a:off x="1157514" y="6046588"/>
              <a:ext cx="10805886" cy="769441"/>
            </a:xfrm>
            <a:prstGeom prst="rect">
              <a:avLst/>
            </a:prstGeom>
            <a:gradFill>
              <a:gsLst>
                <a:gs pos="56000">
                  <a:schemeClr val="accent2">
                    <a:lumMod val="50000"/>
                  </a:schemeClr>
                </a:gs>
                <a:gs pos="100000">
                  <a:schemeClr val="bg1">
                    <a:alpha val="0"/>
                  </a:schemeClr>
                </a:gs>
              </a:gsLst>
              <a:lin ang="0" scaled="1"/>
              <a:tileRect/>
            </a:gradFill>
            <a:ln w="19050">
              <a:noFill/>
              <a:miter lim="800000"/>
            </a:ln>
          </p:spPr>
          <p:txBody>
            <a:bodyPr wrap="square">
              <a:no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zh-CN" sz="4000" b="1" dirty="0">
                  <a:solidFill>
                    <a:schemeClr val="bg1"/>
                  </a:solidFill>
                  <a:latin typeface="Lucida Sans" pitchFamily="34" charset="0"/>
                  <a:ea typeface="SimSun" pitchFamily="2" charset="-122"/>
                  <a:cs typeface="Lucida Sans" pitchFamily="34" charset="0"/>
                </a:rPr>
                <a:t>DISCUSSION</a:t>
              </a:r>
              <a:endParaRPr lang="en-US" altLang="zh-CN" sz="2800" b="1" dirty="0">
                <a:solidFill>
                  <a:schemeClr val="bg1"/>
                </a:solidFill>
                <a:latin typeface="Lucida Sans" pitchFamily="34" charset="0"/>
                <a:ea typeface="SimSun" pitchFamily="2" charset="-122"/>
                <a:cs typeface="Lucida Sans" pitchFamily="34" charset="0"/>
              </a:endParaRPr>
            </a:p>
          </p:txBody>
        </p:sp>
      </p:grpSp>
      <p:sp>
        <p:nvSpPr>
          <p:cNvPr id="54" name="Text Box 245"/>
          <p:cNvSpPr txBox="1">
            <a:spLocks noChangeArrowheads="1"/>
          </p:cNvSpPr>
          <p:nvPr/>
        </p:nvSpPr>
        <p:spPr bwMode="auto">
          <a:xfrm>
            <a:off x="31910199" y="28620649"/>
            <a:ext cx="11541125" cy="3611950"/>
          </a:xfrm>
          <a:prstGeom prst="rect">
            <a:avLst/>
          </a:prstGeom>
          <a:solidFill>
            <a:schemeClr val="bg1"/>
          </a:solidFill>
          <a:ln w="57150" cmpd="thinThick">
            <a:noFill/>
            <a:miter lim="800000"/>
          </a:ln>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82880" tIns="91440" rIns="182880" bIns="182880">
            <a:noAutofit/>
          </a:bodyPr>
          <a:lstStyle>
            <a:defPPr>
              <a:defRPr kern="1200" smtId="4294967295"/>
            </a:defPPr>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107000"/>
              </a:lnSpc>
              <a:buAutoNum type="arabicPeriod"/>
            </a:pPr>
            <a:r>
              <a:rPr lang="en-US" sz="1800" dirty="0">
                <a:effectLst/>
                <a:latin typeface="Century Gothic" panose="020B0502020202020204" pitchFamily="34" charset="0"/>
              </a:rPr>
              <a:t>American Geriatrics Society 2012 Beers Criteria Update Expert Panel. American Geriatrics Society updated Beers Criteria for potentially inappropriate medication use in older adults. J Am </a:t>
            </a:r>
            <a:r>
              <a:rPr lang="en-US" sz="1800" dirty="0" err="1">
                <a:effectLst/>
                <a:latin typeface="Century Gothic" panose="020B0502020202020204" pitchFamily="34" charset="0"/>
              </a:rPr>
              <a:t>Geriatr</a:t>
            </a:r>
            <a:r>
              <a:rPr lang="en-US" sz="1800" dirty="0">
                <a:effectLst/>
                <a:latin typeface="Century Gothic" panose="020B0502020202020204" pitchFamily="34" charset="0"/>
              </a:rPr>
              <a:t> Soc. 2012;60(4):616–631. doi:10.1111/j.1532-5415.2012.03923.</a:t>
            </a:r>
          </a:p>
          <a:p>
            <a:pPr>
              <a:lnSpc>
                <a:spcPct val="107000"/>
              </a:lnSpc>
              <a:buAutoNum type="arabicPeriod"/>
            </a:pPr>
            <a:r>
              <a:rPr lang="en-US" sz="1800" dirty="0">
                <a:effectLst/>
                <a:latin typeface="Century Gothic" panose="020B0502020202020204" pitchFamily="34" charset="0"/>
              </a:rPr>
              <a:t>Chew ML, </a:t>
            </a:r>
            <a:r>
              <a:rPr lang="en-US" sz="1800" dirty="0" err="1">
                <a:effectLst/>
                <a:latin typeface="Century Gothic" panose="020B0502020202020204" pitchFamily="34" charset="0"/>
              </a:rPr>
              <a:t>Mulsant</a:t>
            </a:r>
            <a:r>
              <a:rPr lang="en-US" sz="1800" dirty="0">
                <a:effectLst/>
                <a:latin typeface="Century Gothic" panose="020B0502020202020204" pitchFamily="34" charset="0"/>
              </a:rPr>
              <a:t> BH, Pollock BG, et al. Anticholinergic activity of 107 medications commonly used by older adults. J Am </a:t>
            </a:r>
            <a:r>
              <a:rPr lang="en-US" sz="1800" dirty="0" err="1">
                <a:effectLst/>
                <a:latin typeface="Century Gothic" panose="020B0502020202020204" pitchFamily="34" charset="0"/>
              </a:rPr>
              <a:t>Geriatr</a:t>
            </a:r>
            <a:r>
              <a:rPr lang="en-US" sz="1800" dirty="0">
                <a:effectLst/>
                <a:latin typeface="Century Gothic" panose="020B0502020202020204" pitchFamily="34" charset="0"/>
              </a:rPr>
              <a:t> Soc. 2008 Jul;56(7):1333-41. </a:t>
            </a:r>
            <a:r>
              <a:rPr lang="en-US" sz="1800" dirty="0" err="1">
                <a:effectLst/>
                <a:latin typeface="Century Gothic" panose="020B0502020202020204" pitchFamily="34" charset="0"/>
              </a:rPr>
              <a:t>doi</a:t>
            </a:r>
            <a:r>
              <a:rPr lang="en-US" sz="1800" dirty="0">
                <a:effectLst/>
                <a:latin typeface="Century Gothic" panose="020B0502020202020204" pitchFamily="34" charset="0"/>
              </a:rPr>
              <a:t>: 10.1111/j.1532-5415.2008.01737. </a:t>
            </a:r>
          </a:p>
          <a:p>
            <a:pPr>
              <a:lnSpc>
                <a:spcPct val="107000"/>
              </a:lnSpc>
              <a:buAutoNum type="arabicPeriod"/>
            </a:pPr>
            <a:r>
              <a:rPr lang="en-US" sz="1800" dirty="0">
                <a:effectLst/>
                <a:latin typeface="Century Gothic" panose="020B0502020202020204" pitchFamily="34" charset="0"/>
              </a:rPr>
              <a:t>Campbell NL et al. Association of Anticholinergic Burden with Cognitive Impairment and Health Care Utilization Among a Diverse Ambulatory Older Adult Population. Pharmacotherapy. 2016 Nov;36(11):1123-1131. </a:t>
            </a:r>
            <a:r>
              <a:rPr lang="en-US" sz="1800" dirty="0" err="1">
                <a:effectLst/>
                <a:latin typeface="Century Gothic" panose="020B0502020202020204" pitchFamily="34" charset="0"/>
              </a:rPr>
              <a:t>doi</a:t>
            </a:r>
            <a:r>
              <a:rPr lang="en-US" sz="1800" dirty="0">
                <a:effectLst/>
                <a:latin typeface="Century Gothic" panose="020B0502020202020204" pitchFamily="34" charset="0"/>
              </a:rPr>
              <a:t>: 10.1002/phar.1843. </a:t>
            </a:r>
            <a:r>
              <a:rPr lang="en-US" sz="1800" dirty="0" err="1">
                <a:effectLst/>
                <a:latin typeface="Century Gothic" panose="020B0502020202020204" pitchFamily="34" charset="0"/>
              </a:rPr>
              <a:t>Epub</a:t>
            </a:r>
            <a:r>
              <a:rPr lang="en-US" sz="1800" dirty="0">
                <a:effectLst/>
                <a:latin typeface="Century Gothic" panose="020B0502020202020204" pitchFamily="34" charset="0"/>
              </a:rPr>
              <a:t> 2016 Nov 5. </a:t>
            </a:r>
          </a:p>
          <a:p>
            <a:pPr>
              <a:lnSpc>
                <a:spcPct val="107000"/>
              </a:lnSpc>
              <a:buAutoNum type="arabicPeriod"/>
            </a:pPr>
            <a:r>
              <a:rPr lang="en-US" sz="1800" dirty="0">
                <a:effectLst/>
                <a:latin typeface="Century Gothic" panose="020B0502020202020204" pitchFamily="34" charset="0"/>
              </a:rPr>
              <a:t>VA/DoD Clinical practice guideline for the management of Major Depressive Disorder. 2016</a:t>
            </a:r>
          </a:p>
          <a:p>
            <a:pPr>
              <a:lnSpc>
                <a:spcPct val="107000"/>
              </a:lnSpc>
              <a:buAutoNum type="arabicPeriod"/>
            </a:pPr>
            <a:r>
              <a:rPr lang="en-US" sz="1800" dirty="0">
                <a:effectLst/>
                <a:latin typeface="Century Gothic" panose="020B0502020202020204" pitchFamily="34" charset="0"/>
              </a:rPr>
              <a:t>The Joint Commission. https://e-dition.jcrinc.com/MainContent.aspx.</a:t>
            </a:r>
            <a:endParaRPr lang="en-US" sz="2000" dirty="0">
              <a:effectLst/>
              <a:latin typeface="Century Gothic" panose="020B0502020202020204" pitchFamily="34" charset="0"/>
            </a:endParaRPr>
          </a:p>
        </p:txBody>
      </p:sp>
      <p:sp>
        <p:nvSpPr>
          <p:cNvPr id="73" name="Text Box 242">
            <a:extLst>
              <a:ext uri="{FF2B5EF4-FFF2-40B4-BE49-F238E27FC236}">
                <a16:creationId xmlns:a16="http://schemas.microsoft.com/office/drawing/2014/main" id="{B02647B8-F876-4592-AB59-60EC6238C0C9}"/>
              </a:ext>
            </a:extLst>
          </p:cNvPr>
          <p:cNvSpPr txBox="1">
            <a:spLocks noChangeArrowheads="1"/>
          </p:cNvSpPr>
          <p:nvPr/>
        </p:nvSpPr>
        <p:spPr bwMode="auto">
          <a:xfrm>
            <a:off x="574675" y="20984579"/>
            <a:ext cx="11524649" cy="11248020"/>
          </a:xfrm>
          <a:prstGeom prst="rect">
            <a:avLst/>
          </a:prstGeom>
          <a:solidFill>
            <a:schemeClr val="bg1"/>
          </a:solidFill>
          <a:ln w="57150" cmpd="thinThick">
            <a:noFill/>
            <a:miter lim="800000"/>
          </a:ln>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82880" tIns="91440" rIns="182880" bIns="182880">
            <a:noAutofit/>
          </a:bodyPr>
          <a:lstStyle>
            <a:defPPr>
              <a:defRPr kern="1200" smtId="4294967295"/>
            </a:defPPr>
            <a:lvl1pPr marL="228600" indent="-228600" defTabSz="612775">
              <a:defRPr sz="2400">
                <a:solidFill>
                  <a:schemeClr val="tx1"/>
                </a:solidFill>
                <a:latin typeface="Times New Roman" pitchFamily="18" charset="0"/>
              </a:defRPr>
            </a:lvl1pPr>
            <a:lvl2pPr marL="742950" indent="-285750" defTabSz="612775">
              <a:defRPr sz="2400">
                <a:solidFill>
                  <a:schemeClr val="tx1"/>
                </a:solidFill>
                <a:latin typeface="Times New Roman" pitchFamily="18" charset="0"/>
              </a:defRPr>
            </a:lvl2pPr>
            <a:lvl3pPr marL="1143000" indent="-228600" defTabSz="612775">
              <a:defRPr sz="2400">
                <a:solidFill>
                  <a:schemeClr val="tx1"/>
                </a:solidFill>
                <a:latin typeface="Times New Roman" pitchFamily="18" charset="0"/>
              </a:defRPr>
            </a:lvl3pPr>
            <a:lvl4pPr marL="1600200" indent="-228600" defTabSz="612775">
              <a:defRPr sz="2400">
                <a:solidFill>
                  <a:schemeClr val="tx1"/>
                </a:solidFill>
                <a:latin typeface="Times New Roman" pitchFamily="18" charset="0"/>
              </a:defRPr>
            </a:lvl4pPr>
            <a:lvl5pPr marL="2057400" indent="-228600" defTabSz="612775">
              <a:defRPr sz="2400">
                <a:solidFill>
                  <a:schemeClr val="tx1"/>
                </a:solidFill>
                <a:latin typeface="Times New Roman" pitchFamily="18" charset="0"/>
              </a:defRPr>
            </a:lvl5pPr>
            <a:lvl6pPr marL="2514600" indent="-228600" defTabSz="612775" eaLnBrk="0" fontAlgn="base" hangingPunct="0">
              <a:spcBef>
                <a:spcPct val="0"/>
              </a:spcBef>
              <a:spcAft>
                <a:spcPct val="0"/>
              </a:spcAft>
              <a:defRPr sz="2400">
                <a:solidFill>
                  <a:schemeClr val="tx1"/>
                </a:solidFill>
                <a:latin typeface="Times New Roman" pitchFamily="18" charset="0"/>
              </a:defRPr>
            </a:lvl6pPr>
            <a:lvl7pPr marL="2971800" indent="-228600" defTabSz="612775" eaLnBrk="0" fontAlgn="base" hangingPunct="0">
              <a:spcBef>
                <a:spcPct val="0"/>
              </a:spcBef>
              <a:spcAft>
                <a:spcPct val="0"/>
              </a:spcAft>
              <a:defRPr sz="2400">
                <a:solidFill>
                  <a:schemeClr val="tx1"/>
                </a:solidFill>
                <a:latin typeface="Times New Roman" pitchFamily="18" charset="0"/>
              </a:defRPr>
            </a:lvl7pPr>
            <a:lvl8pPr marL="3429000" indent="-228600" defTabSz="612775" eaLnBrk="0" fontAlgn="base" hangingPunct="0">
              <a:spcBef>
                <a:spcPct val="0"/>
              </a:spcBef>
              <a:spcAft>
                <a:spcPct val="0"/>
              </a:spcAft>
              <a:defRPr sz="2400">
                <a:solidFill>
                  <a:schemeClr val="tx1"/>
                </a:solidFill>
                <a:latin typeface="Times New Roman" pitchFamily="18" charset="0"/>
              </a:defRPr>
            </a:lvl8pPr>
            <a:lvl9pPr marL="3886200" indent="-228600" defTabSz="612775" eaLnBrk="0" fontAlgn="base" hangingPunct="0">
              <a:spcBef>
                <a:spcPct val="0"/>
              </a:spcBef>
              <a:spcAft>
                <a:spcPct val="0"/>
              </a:spcAft>
              <a:defRPr sz="2400">
                <a:solidFill>
                  <a:schemeClr val="tx1"/>
                </a:solidFill>
                <a:latin typeface="Times New Roman" pitchFamily="18" charset="0"/>
              </a:defRPr>
            </a:lvl9pPr>
          </a:lstStyle>
          <a:p>
            <a:pPr marL="0" lvl="0" indent="0" algn="just">
              <a:lnSpc>
                <a:spcPct val="120000"/>
              </a:lnSpc>
            </a:pPr>
            <a:endParaRPr lang="en-US" sz="2800" dirty="0">
              <a:effectLst/>
              <a:latin typeface="Century Gothic" panose="020B0502020202020204" pitchFamily="34" charset="0"/>
            </a:endParaRPr>
          </a:p>
        </p:txBody>
      </p:sp>
      <p:pic>
        <p:nvPicPr>
          <p:cNvPr id="74" name="Picture 8" descr="https://vaww.portal2.va.gov/sites/VHACommunications/Graphics%20Library/Logos/VA_Seal/Web_RGB/VA_StackedLogo_RGB_4color_white/VA_StackedLogo_cmyk_white.png">
            <a:extLst>
              <a:ext uri="{FF2B5EF4-FFF2-40B4-BE49-F238E27FC236}">
                <a16:creationId xmlns:a16="http://schemas.microsoft.com/office/drawing/2014/main" id="{AE215A11-74A9-4BE7-9E3C-7C50781008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685800"/>
            <a:ext cx="4229100" cy="4001835"/>
          </a:xfrm>
          <a:prstGeom prst="rect">
            <a:avLst/>
          </a:prstGeom>
          <a:noFill/>
          <a:extLst>
            <a:ext uri="{909E8E84-426E-40DD-AFC4-6F175D3DCCD1}">
              <a14:hiddenFill xmlns:a14="http://schemas.microsoft.com/office/drawing/2010/main">
                <a:solidFill>
                  <a:srgbClr val="FFFFFF"/>
                </a:solidFill>
              </a14:hiddenFill>
            </a:ext>
          </a:extLst>
        </p:spPr>
      </p:pic>
      <p:grpSp>
        <p:nvGrpSpPr>
          <p:cNvPr id="91" name="Group 90">
            <a:extLst>
              <a:ext uri="{FF2B5EF4-FFF2-40B4-BE49-F238E27FC236}">
                <a16:creationId xmlns:a16="http://schemas.microsoft.com/office/drawing/2014/main" id="{CB75C032-98B0-4B08-BD3E-55A55F8E6078}"/>
              </a:ext>
            </a:extLst>
          </p:cNvPr>
          <p:cNvGrpSpPr/>
          <p:nvPr/>
        </p:nvGrpSpPr>
        <p:grpSpPr>
          <a:xfrm>
            <a:off x="12517318" y="5564667"/>
            <a:ext cx="18877079" cy="1061304"/>
            <a:chOff x="1066799" y="5958162"/>
            <a:chExt cx="11007725" cy="946293"/>
          </a:xfrm>
        </p:grpSpPr>
        <p:sp>
          <p:nvSpPr>
            <p:cNvPr id="92" name="Text Box 248">
              <a:extLst>
                <a:ext uri="{FF2B5EF4-FFF2-40B4-BE49-F238E27FC236}">
                  <a16:creationId xmlns:a16="http://schemas.microsoft.com/office/drawing/2014/main" id="{D1593EDE-C0EC-4C6F-99B8-5E2E51A97C59}"/>
                </a:ext>
              </a:extLst>
            </p:cNvPr>
            <p:cNvSpPr txBox="1">
              <a:spLocks noChangeArrowheads="1"/>
            </p:cNvSpPr>
            <p:nvPr/>
          </p:nvSpPr>
          <p:spPr bwMode="auto">
            <a:xfrm>
              <a:off x="1066799" y="5958162"/>
              <a:ext cx="11007725" cy="946293"/>
            </a:xfrm>
            <a:prstGeom prst="rect">
              <a:avLst/>
            </a:prstGeom>
            <a:gradFill rotWithShape="0">
              <a:gsLst>
                <a:gs pos="0">
                  <a:schemeClr val="accent2">
                    <a:lumMod val="40000"/>
                    <a:lumOff val="60000"/>
                  </a:schemeClr>
                </a:gs>
                <a:gs pos="13000">
                  <a:schemeClr val="accent3">
                    <a:lumMod val="60000"/>
                    <a:lumOff val="40000"/>
                  </a:schemeClr>
                </a:gs>
                <a:gs pos="43000">
                  <a:schemeClr val="accent2">
                    <a:lumMod val="60000"/>
                    <a:lumOff val="40000"/>
                  </a:schemeClr>
                </a:gs>
                <a:gs pos="67000">
                  <a:schemeClr val="accent2">
                    <a:lumMod val="75000"/>
                  </a:schemeClr>
                </a:gs>
                <a:gs pos="83000">
                  <a:schemeClr val="accent2">
                    <a:lumMod val="75000"/>
                  </a:schemeClr>
                </a:gs>
                <a:gs pos="100000">
                  <a:schemeClr val="accent3">
                    <a:lumMod val="60000"/>
                    <a:lumOff val="40000"/>
                  </a:schemeClr>
                </a:gs>
              </a:gsLst>
              <a:lin ang="0" scaled="1"/>
              <a:tileRect/>
            </a:gradFill>
            <a:ln w="19050">
              <a:noFill/>
              <a:miter lim="800000"/>
            </a:ln>
          </p:spPr>
          <p:txBody>
            <a:bodyPr>
              <a:no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zh-CN" sz="3600" b="1">
                <a:latin typeface="Lucida Sans" pitchFamily="34" charset="0"/>
                <a:ea typeface="SimSun" pitchFamily="2" charset="-122"/>
                <a:cs typeface="Lucida Sans" pitchFamily="34" charset="0"/>
              </a:endParaRPr>
            </a:p>
          </p:txBody>
        </p:sp>
        <p:sp>
          <p:nvSpPr>
            <p:cNvPr id="93" name="Text Box 248">
              <a:extLst>
                <a:ext uri="{FF2B5EF4-FFF2-40B4-BE49-F238E27FC236}">
                  <a16:creationId xmlns:a16="http://schemas.microsoft.com/office/drawing/2014/main" id="{33B08C6B-2F42-423B-8AA5-B8D1E2C5E857}"/>
                </a:ext>
              </a:extLst>
            </p:cNvPr>
            <p:cNvSpPr txBox="1">
              <a:spLocks noChangeArrowheads="1"/>
            </p:cNvSpPr>
            <p:nvPr/>
          </p:nvSpPr>
          <p:spPr bwMode="auto">
            <a:xfrm>
              <a:off x="1157514" y="6046588"/>
              <a:ext cx="10805886" cy="769441"/>
            </a:xfrm>
            <a:prstGeom prst="rect">
              <a:avLst/>
            </a:prstGeom>
            <a:gradFill>
              <a:gsLst>
                <a:gs pos="56000">
                  <a:schemeClr val="accent2">
                    <a:lumMod val="50000"/>
                  </a:schemeClr>
                </a:gs>
                <a:gs pos="100000">
                  <a:schemeClr val="bg1">
                    <a:alpha val="0"/>
                  </a:schemeClr>
                </a:gs>
              </a:gsLst>
              <a:lin ang="0" scaled="1"/>
              <a:tileRect/>
            </a:gradFill>
            <a:ln w="19050">
              <a:noFill/>
              <a:miter lim="800000"/>
            </a:ln>
          </p:spPr>
          <p:txBody>
            <a:bodyPr wrap="square">
              <a:no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zh-CN" sz="4000" b="1" dirty="0">
                  <a:solidFill>
                    <a:schemeClr val="bg1"/>
                  </a:solidFill>
                  <a:latin typeface="Lucida Sans" pitchFamily="34" charset="0"/>
                  <a:ea typeface="SimSun" pitchFamily="2" charset="-122"/>
                  <a:cs typeface="Lucida Sans" pitchFamily="34" charset="0"/>
                </a:rPr>
                <a:t>DATA COLLECTION</a:t>
              </a:r>
            </a:p>
          </p:txBody>
        </p:sp>
      </p:grpSp>
      <p:graphicFrame>
        <p:nvGraphicFramePr>
          <p:cNvPr id="98" name="Diagram 97">
            <a:extLst>
              <a:ext uri="{FF2B5EF4-FFF2-40B4-BE49-F238E27FC236}">
                <a16:creationId xmlns:a16="http://schemas.microsoft.com/office/drawing/2014/main" id="{B8A6D3A1-109C-4A0D-B6D4-097ACA97045B}"/>
              </a:ext>
            </a:extLst>
          </p:cNvPr>
          <p:cNvGraphicFramePr/>
          <p:nvPr>
            <p:extLst>
              <p:ext uri="{D42A27DB-BD31-4B8C-83A1-F6EECF244321}">
                <p14:modId xmlns:p14="http://schemas.microsoft.com/office/powerpoint/2010/main" val="2741921596"/>
              </p:ext>
            </p:extLst>
          </p:nvPr>
        </p:nvGraphicFramePr>
        <p:xfrm>
          <a:off x="31848531" y="6820108"/>
          <a:ext cx="11496640" cy="1284429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99" name="Text Box 247">
            <a:extLst>
              <a:ext uri="{FF2B5EF4-FFF2-40B4-BE49-F238E27FC236}">
                <a16:creationId xmlns:a16="http://schemas.microsoft.com/office/drawing/2014/main" id="{AC4A9798-754C-4C78-B365-CE9B8591ED02}"/>
              </a:ext>
            </a:extLst>
          </p:cNvPr>
          <p:cNvSpPr txBox="1">
            <a:spLocks noChangeArrowheads="1"/>
          </p:cNvSpPr>
          <p:nvPr/>
        </p:nvSpPr>
        <p:spPr bwMode="auto">
          <a:xfrm>
            <a:off x="31890841" y="20743340"/>
            <a:ext cx="11549597" cy="6658361"/>
          </a:xfrm>
          <a:prstGeom prst="rect">
            <a:avLst/>
          </a:prstGeom>
          <a:solidFill>
            <a:schemeClr val="accent3">
              <a:lumMod val="20000"/>
              <a:lumOff val="80000"/>
            </a:schemeClr>
          </a:solidFill>
          <a:ln w="57150" cmpd="thinThick">
            <a:noFill/>
            <a:miter lim="800000"/>
          </a:ln>
        </p:spPr>
        <p:txBody>
          <a:bodyPr wrap="square" lIns="182880" tIns="91440" rIns="182880" bIns="182880">
            <a:spAutoFit/>
          </a:bodyPr>
          <a:lstStyle>
            <a:defPPr>
              <a:defRPr kern="1200" smtId="4294967295"/>
            </a:defPPr>
            <a:lvl1pPr defTabSz="612775">
              <a:defRPr sz="2400">
                <a:solidFill>
                  <a:schemeClr val="tx1"/>
                </a:solidFill>
                <a:latin typeface="Times New Roman" pitchFamily="18" charset="0"/>
              </a:defRPr>
            </a:lvl1pPr>
            <a:lvl2pPr marL="685800" indent="-227013" defTabSz="612775">
              <a:defRPr sz="2400">
                <a:solidFill>
                  <a:schemeClr val="tx1"/>
                </a:solidFill>
                <a:latin typeface="Times New Roman" pitchFamily="18" charset="0"/>
              </a:defRPr>
            </a:lvl2pPr>
            <a:lvl3pPr marL="1143000" indent="-228600" defTabSz="612775">
              <a:defRPr sz="2400">
                <a:solidFill>
                  <a:schemeClr val="tx1"/>
                </a:solidFill>
                <a:latin typeface="Times New Roman" pitchFamily="18" charset="0"/>
              </a:defRPr>
            </a:lvl3pPr>
            <a:lvl4pPr marL="1600200" indent="-228600" defTabSz="612775">
              <a:defRPr sz="2400">
                <a:solidFill>
                  <a:schemeClr val="tx1"/>
                </a:solidFill>
                <a:latin typeface="Times New Roman" pitchFamily="18" charset="0"/>
              </a:defRPr>
            </a:lvl4pPr>
            <a:lvl5pPr marL="2057400" indent="-228600" defTabSz="612775">
              <a:defRPr sz="2400">
                <a:solidFill>
                  <a:schemeClr val="tx1"/>
                </a:solidFill>
                <a:latin typeface="Times New Roman" pitchFamily="18" charset="0"/>
              </a:defRPr>
            </a:lvl5pPr>
            <a:lvl6pPr marL="2514600" indent="-228600" defTabSz="612775" eaLnBrk="0" fontAlgn="base" hangingPunct="0">
              <a:spcBef>
                <a:spcPct val="0"/>
              </a:spcBef>
              <a:spcAft>
                <a:spcPct val="0"/>
              </a:spcAft>
              <a:defRPr sz="2400">
                <a:solidFill>
                  <a:schemeClr val="tx1"/>
                </a:solidFill>
                <a:latin typeface="Times New Roman" pitchFamily="18" charset="0"/>
              </a:defRPr>
            </a:lvl6pPr>
            <a:lvl7pPr marL="2971800" indent="-228600" defTabSz="612775" eaLnBrk="0" fontAlgn="base" hangingPunct="0">
              <a:spcBef>
                <a:spcPct val="0"/>
              </a:spcBef>
              <a:spcAft>
                <a:spcPct val="0"/>
              </a:spcAft>
              <a:defRPr sz="2400">
                <a:solidFill>
                  <a:schemeClr val="tx1"/>
                </a:solidFill>
                <a:latin typeface="Times New Roman" pitchFamily="18" charset="0"/>
              </a:defRPr>
            </a:lvl7pPr>
            <a:lvl8pPr marL="3429000" indent="-228600" defTabSz="612775" eaLnBrk="0" fontAlgn="base" hangingPunct="0">
              <a:spcBef>
                <a:spcPct val="0"/>
              </a:spcBef>
              <a:spcAft>
                <a:spcPct val="0"/>
              </a:spcAft>
              <a:defRPr sz="2400">
                <a:solidFill>
                  <a:schemeClr val="tx1"/>
                </a:solidFill>
                <a:latin typeface="Times New Roman" pitchFamily="18" charset="0"/>
              </a:defRPr>
            </a:lvl8pPr>
            <a:lvl9pPr marL="3886200" indent="-228600" defTabSz="612775" eaLnBrk="0" fontAlgn="base" hangingPunct="0">
              <a:spcBef>
                <a:spcPct val="0"/>
              </a:spcBef>
              <a:spcAft>
                <a:spcPct val="0"/>
              </a:spcAft>
              <a:defRPr sz="2400">
                <a:solidFill>
                  <a:schemeClr val="tx1"/>
                </a:solidFill>
                <a:latin typeface="Times New Roman" pitchFamily="18" charset="0"/>
              </a:defRPr>
            </a:lvl9pPr>
          </a:lstStyle>
          <a:p>
            <a:pPr marL="915987" lvl="1" indent="-457200">
              <a:lnSpc>
                <a:spcPct val="150000"/>
              </a:lnSpc>
              <a:buFont typeface="Arial" panose="020B0604020202020204" pitchFamily="34" charset="0"/>
              <a:buChar char="•"/>
            </a:pPr>
            <a:r>
              <a:rPr lang="en-US" sz="2800" dirty="0">
                <a:effectLst/>
                <a:latin typeface="Century Gothic" panose="020B0502020202020204" pitchFamily="34" charset="0"/>
              </a:rPr>
              <a:t>36% of patients reviewed had not trialed options with less anticholinergic activity previously. These patients should continue to be reviewed to determine if preferred agents may be used without risk of decompensation or intolerable adverse effects</a:t>
            </a:r>
          </a:p>
          <a:p>
            <a:pPr marL="915987" lvl="1" indent="-457200">
              <a:lnSpc>
                <a:spcPct val="150000"/>
              </a:lnSpc>
              <a:buFont typeface="Arial" panose="020B0604020202020204" pitchFamily="34" charset="0"/>
              <a:buChar char="•"/>
            </a:pPr>
            <a:r>
              <a:rPr lang="en-US" sz="2800" dirty="0">
                <a:effectLst/>
                <a:latin typeface="Century Gothic" panose="020B0502020202020204" pitchFamily="34" charset="0"/>
              </a:rPr>
              <a:t>&gt;50% of patients prescribed AChAD were 65 years+ when upon initiation. Of those initiated on an AChAD there was a low rate of documentation (32%). Academic detailing would provide education to providers, including alternative agents and documentation components required</a:t>
            </a:r>
          </a:p>
        </p:txBody>
      </p:sp>
      <p:graphicFrame>
        <p:nvGraphicFramePr>
          <p:cNvPr id="5" name="Diagram 4">
            <a:extLst>
              <a:ext uri="{FF2B5EF4-FFF2-40B4-BE49-F238E27FC236}">
                <a16:creationId xmlns:a16="http://schemas.microsoft.com/office/drawing/2014/main" id="{B583C509-7ABC-4668-9046-0E1C86F27624}"/>
              </a:ext>
            </a:extLst>
          </p:cNvPr>
          <p:cNvGraphicFramePr/>
          <p:nvPr>
            <p:extLst>
              <p:ext uri="{D42A27DB-BD31-4B8C-83A1-F6EECF244321}">
                <p14:modId xmlns:p14="http://schemas.microsoft.com/office/powerpoint/2010/main" val="3111990012"/>
              </p:ext>
            </p:extLst>
          </p:nvPr>
        </p:nvGraphicFramePr>
        <p:xfrm>
          <a:off x="725566" y="21242685"/>
          <a:ext cx="11080121" cy="10785123"/>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pSp>
        <p:nvGrpSpPr>
          <p:cNvPr id="48" name="Group 47">
            <a:extLst>
              <a:ext uri="{FF2B5EF4-FFF2-40B4-BE49-F238E27FC236}">
                <a16:creationId xmlns:a16="http://schemas.microsoft.com/office/drawing/2014/main" id="{3A0635D3-7B04-49F7-AF25-48715F2E5172}"/>
              </a:ext>
            </a:extLst>
          </p:cNvPr>
          <p:cNvGrpSpPr/>
          <p:nvPr/>
        </p:nvGrpSpPr>
        <p:grpSpPr>
          <a:xfrm>
            <a:off x="562080" y="17288027"/>
            <a:ext cx="11541124" cy="1125831"/>
            <a:chOff x="1066799" y="5958162"/>
            <a:chExt cx="11007725" cy="946293"/>
          </a:xfrm>
        </p:grpSpPr>
        <p:sp>
          <p:nvSpPr>
            <p:cNvPr id="56" name="Text Box 248">
              <a:extLst>
                <a:ext uri="{FF2B5EF4-FFF2-40B4-BE49-F238E27FC236}">
                  <a16:creationId xmlns:a16="http://schemas.microsoft.com/office/drawing/2014/main" id="{8D3CC961-3575-4C88-9169-7E40CA1F561F}"/>
                </a:ext>
              </a:extLst>
            </p:cNvPr>
            <p:cNvSpPr txBox="1">
              <a:spLocks noChangeArrowheads="1"/>
            </p:cNvSpPr>
            <p:nvPr/>
          </p:nvSpPr>
          <p:spPr bwMode="auto">
            <a:xfrm>
              <a:off x="1066799" y="5958162"/>
              <a:ext cx="11007725" cy="946293"/>
            </a:xfrm>
            <a:prstGeom prst="rect">
              <a:avLst/>
            </a:prstGeom>
            <a:gradFill rotWithShape="0">
              <a:gsLst>
                <a:gs pos="0">
                  <a:schemeClr val="accent2">
                    <a:lumMod val="40000"/>
                    <a:lumOff val="60000"/>
                  </a:schemeClr>
                </a:gs>
                <a:gs pos="13000">
                  <a:schemeClr val="accent3">
                    <a:lumMod val="60000"/>
                    <a:lumOff val="40000"/>
                  </a:schemeClr>
                </a:gs>
                <a:gs pos="43000">
                  <a:schemeClr val="accent2">
                    <a:lumMod val="60000"/>
                    <a:lumOff val="40000"/>
                  </a:schemeClr>
                </a:gs>
                <a:gs pos="67000">
                  <a:schemeClr val="accent2">
                    <a:lumMod val="75000"/>
                  </a:schemeClr>
                </a:gs>
                <a:gs pos="83000">
                  <a:schemeClr val="accent2">
                    <a:lumMod val="75000"/>
                  </a:schemeClr>
                </a:gs>
                <a:gs pos="100000">
                  <a:schemeClr val="accent3">
                    <a:lumMod val="60000"/>
                    <a:lumOff val="40000"/>
                  </a:schemeClr>
                </a:gs>
              </a:gsLst>
              <a:lin ang="0" scaled="1"/>
              <a:tileRect/>
            </a:gradFill>
            <a:ln w="19050">
              <a:noFill/>
              <a:miter lim="800000"/>
            </a:ln>
          </p:spPr>
          <p:txBody>
            <a:bodyPr>
              <a:no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zh-CN" sz="3600" b="1">
                <a:latin typeface="Lucida Sans" pitchFamily="34" charset="0"/>
                <a:ea typeface="SimSun" pitchFamily="2" charset="-122"/>
                <a:cs typeface="Lucida Sans" pitchFamily="34" charset="0"/>
              </a:endParaRPr>
            </a:p>
          </p:txBody>
        </p:sp>
        <p:sp>
          <p:nvSpPr>
            <p:cNvPr id="57" name="Text Box 248">
              <a:extLst>
                <a:ext uri="{FF2B5EF4-FFF2-40B4-BE49-F238E27FC236}">
                  <a16:creationId xmlns:a16="http://schemas.microsoft.com/office/drawing/2014/main" id="{C2016466-57C1-4E26-908C-9358ED878F25}"/>
                </a:ext>
              </a:extLst>
            </p:cNvPr>
            <p:cNvSpPr txBox="1">
              <a:spLocks noChangeArrowheads="1"/>
            </p:cNvSpPr>
            <p:nvPr/>
          </p:nvSpPr>
          <p:spPr bwMode="auto">
            <a:xfrm>
              <a:off x="1157514" y="6046588"/>
              <a:ext cx="10805886" cy="769441"/>
            </a:xfrm>
            <a:prstGeom prst="rect">
              <a:avLst/>
            </a:prstGeom>
            <a:gradFill>
              <a:gsLst>
                <a:gs pos="56000">
                  <a:schemeClr val="accent2">
                    <a:lumMod val="50000"/>
                  </a:schemeClr>
                </a:gs>
                <a:gs pos="100000">
                  <a:schemeClr val="bg1">
                    <a:alpha val="0"/>
                  </a:schemeClr>
                </a:gs>
              </a:gsLst>
              <a:lin ang="0" scaled="1"/>
              <a:tileRect/>
            </a:gradFill>
            <a:ln w="19050">
              <a:noFill/>
              <a:miter lim="800000"/>
            </a:ln>
          </p:spPr>
          <p:txBody>
            <a:bodyPr wrap="square">
              <a:no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zh-CN" sz="4000" b="1" dirty="0">
                  <a:solidFill>
                    <a:schemeClr val="bg1"/>
                  </a:solidFill>
                  <a:latin typeface="Lucida Sans" pitchFamily="34" charset="0"/>
                  <a:ea typeface="SimSun" pitchFamily="2" charset="-122"/>
                  <a:cs typeface="Lucida Sans" pitchFamily="34" charset="0"/>
                </a:rPr>
                <a:t>PURPOSE</a:t>
              </a:r>
              <a:endParaRPr lang="en-US" altLang="zh-CN" sz="2800" b="1" dirty="0">
                <a:solidFill>
                  <a:schemeClr val="bg1"/>
                </a:solidFill>
                <a:latin typeface="Lucida Sans" pitchFamily="34" charset="0"/>
                <a:ea typeface="SimSun" pitchFamily="2" charset="-122"/>
                <a:cs typeface="Lucida Sans" pitchFamily="34" charset="0"/>
              </a:endParaRPr>
            </a:p>
          </p:txBody>
        </p:sp>
      </p:grpSp>
      <p:grpSp>
        <p:nvGrpSpPr>
          <p:cNvPr id="58" name="Group 57">
            <a:extLst>
              <a:ext uri="{FF2B5EF4-FFF2-40B4-BE49-F238E27FC236}">
                <a16:creationId xmlns:a16="http://schemas.microsoft.com/office/drawing/2014/main" id="{13C4FDCB-E834-4986-8ACB-0833CD6CB042}"/>
              </a:ext>
            </a:extLst>
          </p:cNvPr>
          <p:cNvGrpSpPr/>
          <p:nvPr/>
        </p:nvGrpSpPr>
        <p:grpSpPr>
          <a:xfrm>
            <a:off x="572778" y="20020849"/>
            <a:ext cx="11526709" cy="1061304"/>
            <a:chOff x="1066799" y="5958162"/>
            <a:chExt cx="11007725" cy="946293"/>
          </a:xfrm>
        </p:grpSpPr>
        <p:sp>
          <p:nvSpPr>
            <p:cNvPr id="59" name="Text Box 248">
              <a:extLst>
                <a:ext uri="{FF2B5EF4-FFF2-40B4-BE49-F238E27FC236}">
                  <a16:creationId xmlns:a16="http://schemas.microsoft.com/office/drawing/2014/main" id="{0250BDDB-6D34-42C8-A5DF-E5102FAFD6B5}"/>
                </a:ext>
              </a:extLst>
            </p:cNvPr>
            <p:cNvSpPr txBox="1">
              <a:spLocks noChangeArrowheads="1"/>
            </p:cNvSpPr>
            <p:nvPr/>
          </p:nvSpPr>
          <p:spPr bwMode="auto">
            <a:xfrm>
              <a:off x="1066799" y="5958162"/>
              <a:ext cx="11007725" cy="946293"/>
            </a:xfrm>
            <a:prstGeom prst="rect">
              <a:avLst/>
            </a:prstGeom>
            <a:gradFill rotWithShape="0">
              <a:gsLst>
                <a:gs pos="0">
                  <a:schemeClr val="accent2">
                    <a:lumMod val="40000"/>
                    <a:lumOff val="60000"/>
                  </a:schemeClr>
                </a:gs>
                <a:gs pos="13000">
                  <a:schemeClr val="accent3">
                    <a:lumMod val="60000"/>
                    <a:lumOff val="40000"/>
                  </a:schemeClr>
                </a:gs>
                <a:gs pos="43000">
                  <a:schemeClr val="accent2">
                    <a:lumMod val="60000"/>
                    <a:lumOff val="40000"/>
                  </a:schemeClr>
                </a:gs>
                <a:gs pos="67000">
                  <a:schemeClr val="accent2">
                    <a:lumMod val="75000"/>
                  </a:schemeClr>
                </a:gs>
                <a:gs pos="83000">
                  <a:schemeClr val="accent2">
                    <a:lumMod val="75000"/>
                  </a:schemeClr>
                </a:gs>
                <a:gs pos="100000">
                  <a:schemeClr val="accent3">
                    <a:lumMod val="60000"/>
                    <a:lumOff val="40000"/>
                  </a:schemeClr>
                </a:gs>
              </a:gsLst>
              <a:lin ang="0" scaled="1"/>
              <a:tileRect/>
            </a:gradFill>
            <a:ln w="19050">
              <a:noFill/>
              <a:miter lim="800000"/>
            </a:ln>
          </p:spPr>
          <p:txBody>
            <a:bodyPr>
              <a:no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zh-CN" sz="3600" b="1">
                <a:latin typeface="Lucida Sans" pitchFamily="34" charset="0"/>
                <a:ea typeface="SimSun" pitchFamily="2" charset="-122"/>
                <a:cs typeface="Lucida Sans" pitchFamily="34" charset="0"/>
              </a:endParaRPr>
            </a:p>
          </p:txBody>
        </p:sp>
        <p:sp>
          <p:nvSpPr>
            <p:cNvPr id="60" name="Text Box 248">
              <a:extLst>
                <a:ext uri="{FF2B5EF4-FFF2-40B4-BE49-F238E27FC236}">
                  <a16:creationId xmlns:a16="http://schemas.microsoft.com/office/drawing/2014/main" id="{DFF6C92A-6A20-4D7C-B2A3-366A5497A2C6}"/>
                </a:ext>
              </a:extLst>
            </p:cNvPr>
            <p:cNvSpPr txBox="1">
              <a:spLocks noChangeArrowheads="1"/>
            </p:cNvSpPr>
            <p:nvPr/>
          </p:nvSpPr>
          <p:spPr bwMode="auto">
            <a:xfrm>
              <a:off x="1157514" y="6046588"/>
              <a:ext cx="10805886" cy="769441"/>
            </a:xfrm>
            <a:prstGeom prst="rect">
              <a:avLst/>
            </a:prstGeom>
            <a:gradFill>
              <a:gsLst>
                <a:gs pos="56000">
                  <a:schemeClr val="accent2">
                    <a:lumMod val="50000"/>
                  </a:schemeClr>
                </a:gs>
                <a:gs pos="100000">
                  <a:schemeClr val="bg1">
                    <a:alpha val="0"/>
                  </a:schemeClr>
                </a:gs>
              </a:gsLst>
              <a:lin ang="0" scaled="1"/>
              <a:tileRect/>
            </a:gradFill>
            <a:ln w="19050">
              <a:noFill/>
              <a:miter lim="800000"/>
            </a:ln>
          </p:spPr>
          <p:txBody>
            <a:bodyPr wrap="square">
              <a:no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zh-CN" sz="4000" b="1" dirty="0">
                  <a:solidFill>
                    <a:schemeClr val="bg1"/>
                  </a:solidFill>
                  <a:latin typeface="Lucida Sans" pitchFamily="34" charset="0"/>
                  <a:ea typeface="SimSun" pitchFamily="2" charset="-122"/>
                  <a:cs typeface="Lucida Sans" pitchFamily="34" charset="0"/>
                </a:rPr>
                <a:t>METHODS</a:t>
              </a:r>
              <a:endParaRPr lang="en-US" altLang="zh-CN" sz="2800" b="1" dirty="0">
                <a:solidFill>
                  <a:schemeClr val="bg1"/>
                </a:solidFill>
                <a:latin typeface="Lucida Sans" pitchFamily="34" charset="0"/>
                <a:ea typeface="SimSun" pitchFamily="2" charset="-122"/>
                <a:cs typeface="Lucida Sans" pitchFamily="34" charset="0"/>
              </a:endParaRPr>
            </a:p>
          </p:txBody>
        </p:sp>
      </p:grpSp>
      <p:grpSp>
        <p:nvGrpSpPr>
          <p:cNvPr id="61" name="Group 60">
            <a:extLst>
              <a:ext uri="{FF2B5EF4-FFF2-40B4-BE49-F238E27FC236}">
                <a16:creationId xmlns:a16="http://schemas.microsoft.com/office/drawing/2014/main" id="{88561E04-1361-401C-A903-7C9E4A8FC650}"/>
              </a:ext>
            </a:extLst>
          </p:cNvPr>
          <p:cNvGrpSpPr/>
          <p:nvPr/>
        </p:nvGrpSpPr>
        <p:grpSpPr>
          <a:xfrm>
            <a:off x="572779" y="5564667"/>
            <a:ext cx="11541124" cy="1061304"/>
            <a:chOff x="1066799" y="5958162"/>
            <a:chExt cx="11007725" cy="946293"/>
          </a:xfrm>
        </p:grpSpPr>
        <p:sp>
          <p:nvSpPr>
            <p:cNvPr id="68" name="Text Box 248">
              <a:extLst>
                <a:ext uri="{FF2B5EF4-FFF2-40B4-BE49-F238E27FC236}">
                  <a16:creationId xmlns:a16="http://schemas.microsoft.com/office/drawing/2014/main" id="{B58369D2-5FB4-42F0-95CA-8ABC0F648A5A}"/>
                </a:ext>
              </a:extLst>
            </p:cNvPr>
            <p:cNvSpPr txBox="1">
              <a:spLocks noChangeArrowheads="1"/>
            </p:cNvSpPr>
            <p:nvPr/>
          </p:nvSpPr>
          <p:spPr bwMode="auto">
            <a:xfrm>
              <a:off x="1066799" y="5958162"/>
              <a:ext cx="11007725" cy="946293"/>
            </a:xfrm>
            <a:prstGeom prst="rect">
              <a:avLst/>
            </a:prstGeom>
            <a:gradFill rotWithShape="0">
              <a:gsLst>
                <a:gs pos="0">
                  <a:schemeClr val="accent2">
                    <a:lumMod val="40000"/>
                    <a:lumOff val="60000"/>
                  </a:schemeClr>
                </a:gs>
                <a:gs pos="13000">
                  <a:schemeClr val="accent3">
                    <a:lumMod val="60000"/>
                    <a:lumOff val="40000"/>
                  </a:schemeClr>
                </a:gs>
                <a:gs pos="43000">
                  <a:schemeClr val="accent2">
                    <a:lumMod val="60000"/>
                    <a:lumOff val="40000"/>
                  </a:schemeClr>
                </a:gs>
                <a:gs pos="67000">
                  <a:schemeClr val="accent2">
                    <a:lumMod val="75000"/>
                  </a:schemeClr>
                </a:gs>
                <a:gs pos="83000">
                  <a:schemeClr val="accent2">
                    <a:lumMod val="75000"/>
                  </a:schemeClr>
                </a:gs>
                <a:gs pos="100000">
                  <a:schemeClr val="accent3">
                    <a:lumMod val="60000"/>
                    <a:lumOff val="40000"/>
                  </a:schemeClr>
                </a:gs>
              </a:gsLst>
              <a:lin ang="0" scaled="1"/>
              <a:tileRect/>
            </a:gradFill>
            <a:ln w="19050">
              <a:noFill/>
              <a:miter lim="800000"/>
            </a:ln>
          </p:spPr>
          <p:txBody>
            <a:bodyPr>
              <a:no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zh-CN" sz="3600" b="1">
                <a:latin typeface="Lucida Sans" pitchFamily="34" charset="0"/>
                <a:ea typeface="SimSun" pitchFamily="2" charset="-122"/>
                <a:cs typeface="Lucida Sans" pitchFamily="34" charset="0"/>
              </a:endParaRPr>
            </a:p>
          </p:txBody>
        </p:sp>
        <p:sp>
          <p:nvSpPr>
            <p:cNvPr id="69" name="Text Box 248">
              <a:extLst>
                <a:ext uri="{FF2B5EF4-FFF2-40B4-BE49-F238E27FC236}">
                  <a16:creationId xmlns:a16="http://schemas.microsoft.com/office/drawing/2014/main" id="{5370232E-5B09-4EEF-B4C8-6E1FA50767E5}"/>
                </a:ext>
              </a:extLst>
            </p:cNvPr>
            <p:cNvSpPr txBox="1">
              <a:spLocks noChangeArrowheads="1"/>
            </p:cNvSpPr>
            <p:nvPr/>
          </p:nvSpPr>
          <p:spPr bwMode="auto">
            <a:xfrm>
              <a:off x="1157514" y="6046588"/>
              <a:ext cx="10805886" cy="769441"/>
            </a:xfrm>
            <a:prstGeom prst="rect">
              <a:avLst/>
            </a:prstGeom>
            <a:gradFill>
              <a:gsLst>
                <a:gs pos="56000">
                  <a:schemeClr val="accent2">
                    <a:lumMod val="50000"/>
                  </a:schemeClr>
                </a:gs>
                <a:gs pos="100000">
                  <a:schemeClr val="bg1">
                    <a:alpha val="0"/>
                  </a:schemeClr>
                </a:gs>
              </a:gsLst>
              <a:lin ang="0" scaled="1"/>
              <a:tileRect/>
            </a:gradFill>
            <a:ln w="19050">
              <a:noFill/>
              <a:miter lim="800000"/>
            </a:ln>
          </p:spPr>
          <p:txBody>
            <a:bodyPr wrap="square">
              <a:no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zh-CN" sz="4000" b="1" dirty="0">
                  <a:solidFill>
                    <a:schemeClr val="bg1"/>
                  </a:solidFill>
                  <a:latin typeface="Lucida Sans" pitchFamily="34" charset="0"/>
                  <a:ea typeface="SimSun" pitchFamily="2" charset="-122"/>
                  <a:cs typeface="Lucida Sans" pitchFamily="34" charset="0"/>
                </a:rPr>
                <a:t>BACKGROUND</a:t>
              </a:r>
              <a:endParaRPr lang="en-US" altLang="zh-CN" sz="2800" b="1" dirty="0">
                <a:solidFill>
                  <a:schemeClr val="bg1"/>
                </a:solidFill>
                <a:latin typeface="Lucida Sans" pitchFamily="34" charset="0"/>
                <a:ea typeface="SimSun" pitchFamily="2" charset="-122"/>
                <a:cs typeface="Lucida Sans" pitchFamily="34" charset="0"/>
              </a:endParaRPr>
            </a:p>
          </p:txBody>
        </p:sp>
      </p:grpSp>
      <p:grpSp>
        <p:nvGrpSpPr>
          <p:cNvPr id="72" name="Group 71">
            <a:extLst>
              <a:ext uri="{FF2B5EF4-FFF2-40B4-BE49-F238E27FC236}">
                <a16:creationId xmlns:a16="http://schemas.microsoft.com/office/drawing/2014/main" id="{8DFA7C86-D361-4112-BF55-4EEAC298D128}"/>
              </a:ext>
            </a:extLst>
          </p:cNvPr>
          <p:cNvGrpSpPr/>
          <p:nvPr/>
        </p:nvGrpSpPr>
        <p:grpSpPr>
          <a:xfrm>
            <a:off x="12531128" y="14988571"/>
            <a:ext cx="18877078" cy="1061304"/>
            <a:chOff x="1066799" y="5958162"/>
            <a:chExt cx="11007725" cy="946293"/>
          </a:xfrm>
        </p:grpSpPr>
        <p:sp>
          <p:nvSpPr>
            <p:cNvPr id="75" name="Text Box 248">
              <a:extLst>
                <a:ext uri="{FF2B5EF4-FFF2-40B4-BE49-F238E27FC236}">
                  <a16:creationId xmlns:a16="http://schemas.microsoft.com/office/drawing/2014/main" id="{D28C8DF5-99A5-45FD-93A2-CA7982B29BE0}"/>
                </a:ext>
              </a:extLst>
            </p:cNvPr>
            <p:cNvSpPr txBox="1">
              <a:spLocks noChangeArrowheads="1"/>
            </p:cNvSpPr>
            <p:nvPr/>
          </p:nvSpPr>
          <p:spPr bwMode="auto">
            <a:xfrm>
              <a:off x="1066799" y="5958162"/>
              <a:ext cx="11007725" cy="946293"/>
            </a:xfrm>
            <a:prstGeom prst="rect">
              <a:avLst/>
            </a:prstGeom>
            <a:gradFill rotWithShape="0">
              <a:gsLst>
                <a:gs pos="0">
                  <a:schemeClr val="accent2">
                    <a:lumMod val="40000"/>
                    <a:lumOff val="60000"/>
                  </a:schemeClr>
                </a:gs>
                <a:gs pos="13000">
                  <a:schemeClr val="accent3">
                    <a:lumMod val="60000"/>
                    <a:lumOff val="40000"/>
                  </a:schemeClr>
                </a:gs>
                <a:gs pos="43000">
                  <a:schemeClr val="accent2">
                    <a:lumMod val="60000"/>
                    <a:lumOff val="40000"/>
                  </a:schemeClr>
                </a:gs>
                <a:gs pos="67000">
                  <a:schemeClr val="accent2">
                    <a:lumMod val="75000"/>
                  </a:schemeClr>
                </a:gs>
                <a:gs pos="83000">
                  <a:schemeClr val="accent2">
                    <a:lumMod val="75000"/>
                  </a:schemeClr>
                </a:gs>
                <a:gs pos="100000">
                  <a:schemeClr val="accent3">
                    <a:lumMod val="60000"/>
                    <a:lumOff val="40000"/>
                  </a:schemeClr>
                </a:gs>
              </a:gsLst>
              <a:lin ang="0" scaled="1"/>
              <a:tileRect/>
            </a:gradFill>
            <a:ln w="19050">
              <a:noFill/>
              <a:miter lim="800000"/>
            </a:ln>
          </p:spPr>
          <p:txBody>
            <a:bodyPr>
              <a:no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zh-CN" sz="3600" b="1">
                <a:latin typeface="Lucida Sans" pitchFamily="34" charset="0"/>
                <a:ea typeface="SimSun" pitchFamily="2" charset="-122"/>
                <a:cs typeface="Lucida Sans" pitchFamily="34" charset="0"/>
              </a:endParaRPr>
            </a:p>
          </p:txBody>
        </p:sp>
        <p:sp>
          <p:nvSpPr>
            <p:cNvPr id="76" name="Text Box 248">
              <a:extLst>
                <a:ext uri="{FF2B5EF4-FFF2-40B4-BE49-F238E27FC236}">
                  <a16:creationId xmlns:a16="http://schemas.microsoft.com/office/drawing/2014/main" id="{5EBF54CF-A2E3-4C05-923F-8B39F4F9A545}"/>
                </a:ext>
              </a:extLst>
            </p:cNvPr>
            <p:cNvSpPr txBox="1">
              <a:spLocks noChangeArrowheads="1"/>
            </p:cNvSpPr>
            <p:nvPr/>
          </p:nvSpPr>
          <p:spPr bwMode="auto">
            <a:xfrm>
              <a:off x="1157514" y="6046588"/>
              <a:ext cx="10805886" cy="769441"/>
            </a:xfrm>
            <a:prstGeom prst="rect">
              <a:avLst/>
            </a:prstGeom>
            <a:gradFill>
              <a:gsLst>
                <a:gs pos="56000">
                  <a:schemeClr val="accent2">
                    <a:lumMod val="50000"/>
                  </a:schemeClr>
                </a:gs>
                <a:gs pos="100000">
                  <a:schemeClr val="bg1">
                    <a:alpha val="0"/>
                  </a:schemeClr>
                </a:gs>
              </a:gsLst>
              <a:lin ang="0" scaled="1"/>
              <a:tileRect/>
            </a:gradFill>
            <a:ln w="19050">
              <a:noFill/>
              <a:miter lim="800000"/>
            </a:ln>
          </p:spPr>
          <p:txBody>
            <a:bodyPr wrap="square">
              <a:no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zh-CN" sz="4000" b="1" dirty="0">
                  <a:solidFill>
                    <a:schemeClr val="bg1"/>
                  </a:solidFill>
                  <a:latin typeface="Lucida Sans" pitchFamily="34" charset="0"/>
                  <a:ea typeface="SimSun" pitchFamily="2" charset="-122"/>
                  <a:cs typeface="Lucida Sans" pitchFamily="34" charset="0"/>
                </a:rPr>
                <a:t>RESULTS</a:t>
              </a:r>
              <a:endParaRPr lang="en-US" altLang="zh-CN" sz="3200" b="1" dirty="0">
                <a:solidFill>
                  <a:schemeClr val="bg1"/>
                </a:solidFill>
                <a:latin typeface="Lucida Sans" pitchFamily="34" charset="0"/>
                <a:ea typeface="SimSun" pitchFamily="2" charset="-122"/>
                <a:cs typeface="Lucida Sans" pitchFamily="34" charset="0"/>
              </a:endParaRPr>
            </a:p>
          </p:txBody>
        </p:sp>
      </p:grpSp>
      <p:grpSp>
        <p:nvGrpSpPr>
          <p:cNvPr id="77" name="Group 76">
            <a:extLst>
              <a:ext uri="{FF2B5EF4-FFF2-40B4-BE49-F238E27FC236}">
                <a16:creationId xmlns:a16="http://schemas.microsoft.com/office/drawing/2014/main" id="{68A15462-117E-4480-B2C2-68181A29F321}"/>
              </a:ext>
            </a:extLst>
          </p:cNvPr>
          <p:cNvGrpSpPr/>
          <p:nvPr/>
        </p:nvGrpSpPr>
        <p:grpSpPr>
          <a:xfrm>
            <a:off x="31892927" y="19735800"/>
            <a:ext cx="11541124" cy="1061304"/>
            <a:chOff x="1066799" y="5958162"/>
            <a:chExt cx="11007725" cy="946293"/>
          </a:xfrm>
        </p:grpSpPr>
        <p:sp>
          <p:nvSpPr>
            <p:cNvPr id="78" name="Text Box 248">
              <a:extLst>
                <a:ext uri="{FF2B5EF4-FFF2-40B4-BE49-F238E27FC236}">
                  <a16:creationId xmlns:a16="http://schemas.microsoft.com/office/drawing/2014/main" id="{C525FECA-42EC-449C-802A-BA4678DCCFC5}"/>
                </a:ext>
              </a:extLst>
            </p:cNvPr>
            <p:cNvSpPr txBox="1">
              <a:spLocks noChangeArrowheads="1"/>
            </p:cNvSpPr>
            <p:nvPr/>
          </p:nvSpPr>
          <p:spPr bwMode="auto">
            <a:xfrm>
              <a:off x="1066799" y="5958162"/>
              <a:ext cx="11007725" cy="946293"/>
            </a:xfrm>
            <a:prstGeom prst="rect">
              <a:avLst/>
            </a:prstGeom>
            <a:gradFill rotWithShape="0">
              <a:gsLst>
                <a:gs pos="0">
                  <a:schemeClr val="accent2">
                    <a:lumMod val="40000"/>
                    <a:lumOff val="60000"/>
                  </a:schemeClr>
                </a:gs>
                <a:gs pos="13000">
                  <a:schemeClr val="accent3">
                    <a:lumMod val="60000"/>
                    <a:lumOff val="40000"/>
                  </a:schemeClr>
                </a:gs>
                <a:gs pos="43000">
                  <a:schemeClr val="accent2">
                    <a:lumMod val="60000"/>
                    <a:lumOff val="40000"/>
                  </a:schemeClr>
                </a:gs>
                <a:gs pos="67000">
                  <a:schemeClr val="accent2">
                    <a:lumMod val="75000"/>
                  </a:schemeClr>
                </a:gs>
                <a:gs pos="83000">
                  <a:schemeClr val="accent2">
                    <a:lumMod val="75000"/>
                  </a:schemeClr>
                </a:gs>
                <a:gs pos="100000">
                  <a:schemeClr val="accent3">
                    <a:lumMod val="60000"/>
                    <a:lumOff val="40000"/>
                  </a:schemeClr>
                </a:gs>
              </a:gsLst>
              <a:lin ang="0" scaled="1"/>
              <a:tileRect/>
            </a:gradFill>
            <a:ln w="19050">
              <a:noFill/>
              <a:miter lim="800000"/>
            </a:ln>
          </p:spPr>
          <p:txBody>
            <a:bodyPr>
              <a:no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zh-CN" sz="3600" b="1">
                <a:latin typeface="Lucida Sans" pitchFamily="34" charset="0"/>
                <a:ea typeface="SimSun" pitchFamily="2" charset="-122"/>
                <a:cs typeface="Lucida Sans" pitchFamily="34" charset="0"/>
              </a:endParaRPr>
            </a:p>
          </p:txBody>
        </p:sp>
        <p:sp>
          <p:nvSpPr>
            <p:cNvPr id="79" name="Text Box 248">
              <a:extLst>
                <a:ext uri="{FF2B5EF4-FFF2-40B4-BE49-F238E27FC236}">
                  <a16:creationId xmlns:a16="http://schemas.microsoft.com/office/drawing/2014/main" id="{E69EF243-B44D-4AB1-802C-8E9AD27F9B08}"/>
                </a:ext>
              </a:extLst>
            </p:cNvPr>
            <p:cNvSpPr txBox="1">
              <a:spLocks noChangeArrowheads="1"/>
            </p:cNvSpPr>
            <p:nvPr/>
          </p:nvSpPr>
          <p:spPr bwMode="auto">
            <a:xfrm>
              <a:off x="1157514" y="6072220"/>
              <a:ext cx="10805886" cy="769441"/>
            </a:xfrm>
            <a:prstGeom prst="rect">
              <a:avLst/>
            </a:prstGeom>
            <a:gradFill>
              <a:gsLst>
                <a:gs pos="56000">
                  <a:schemeClr val="accent2">
                    <a:lumMod val="50000"/>
                  </a:schemeClr>
                </a:gs>
                <a:gs pos="100000">
                  <a:schemeClr val="bg1">
                    <a:alpha val="0"/>
                  </a:schemeClr>
                </a:gs>
              </a:gsLst>
              <a:lin ang="0" scaled="1"/>
              <a:tileRect/>
            </a:gradFill>
            <a:ln w="19050">
              <a:noFill/>
              <a:miter lim="800000"/>
            </a:ln>
          </p:spPr>
          <p:txBody>
            <a:bodyPr wrap="square">
              <a:no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zh-CN" sz="4000" b="1" dirty="0">
                  <a:solidFill>
                    <a:schemeClr val="bg1"/>
                  </a:solidFill>
                  <a:latin typeface="Lucida Sans" pitchFamily="34" charset="0"/>
                  <a:ea typeface="SimSun" pitchFamily="2" charset="-122"/>
                  <a:cs typeface="Lucida Sans" pitchFamily="34" charset="0"/>
                </a:rPr>
                <a:t>CONCLUSIONS &amp; RECOMMENDATIONS</a:t>
              </a:r>
              <a:endParaRPr lang="en-US" altLang="zh-CN" sz="2800" b="1" dirty="0">
                <a:solidFill>
                  <a:schemeClr val="bg1"/>
                </a:solidFill>
                <a:latin typeface="Lucida Sans" pitchFamily="34" charset="0"/>
                <a:ea typeface="SimSun" pitchFamily="2" charset="-122"/>
                <a:cs typeface="Lucida Sans" pitchFamily="34" charset="0"/>
              </a:endParaRPr>
            </a:p>
          </p:txBody>
        </p:sp>
      </p:grpSp>
      <p:grpSp>
        <p:nvGrpSpPr>
          <p:cNvPr id="80" name="Group 79">
            <a:extLst>
              <a:ext uri="{FF2B5EF4-FFF2-40B4-BE49-F238E27FC236}">
                <a16:creationId xmlns:a16="http://schemas.microsoft.com/office/drawing/2014/main" id="{147DF698-DF48-4185-B605-E24FA3B75319}"/>
              </a:ext>
            </a:extLst>
          </p:cNvPr>
          <p:cNvGrpSpPr/>
          <p:nvPr/>
        </p:nvGrpSpPr>
        <p:grpSpPr>
          <a:xfrm>
            <a:off x="31910199" y="27559345"/>
            <a:ext cx="11541124" cy="1061304"/>
            <a:chOff x="1066799" y="5958162"/>
            <a:chExt cx="11007725" cy="946293"/>
          </a:xfrm>
        </p:grpSpPr>
        <p:sp>
          <p:nvSpPr>
            <p:cNvPr id="84" name="Text Box 248">
              <a:extLst>
                <a:ext uri="{FF2B5EF4-FFF2-40B4-BE49-F238E27FC236}">
                  <a16:creationId xmlns:a16="http://schemas.microsoft.com/office/drawing/2014/main" id="{480A53E1-D220-4A3A-A729-2C91E8F57815}"/>
                </a:ext>
              </a:extLst>
            </p:cNvPr>
            <p:cNvSpPr txBox="1">
              <a:spLocks noChangeArrowheads="1"/>
            </p:cNvSpPr>
            <p:nvPr/>
          </p:nvSpPr>
          <p:spPr bwMode="auto">
            <a:xfrm>
              <a:off x="1066799" y="5958162"/>
              <a:ext cx="11007725" cy="946293"/>
            </a:xfrm>
            <a:prstGeom prst="rect">
              <a:avLst/>
            </a:prstGeom>
            <a:gradFill rotWithShape="0">
              <a:gsLst>
                <a:gs pos="0">
                  <a:schemeClr val="accent2">
                    <a:lumMod val="40000"/>
                    <a:lumOff val="60000"/>
                  </a:schemeClr>
                </a:gs>
                <a:gs pos="13000">
                  <a:schemeClr val="accent3">
                    <a:lumMod val="60000"/>
                    <a:lumOff val="40000"/>
                  </a:schemeClr>
                </a:gs>
                <a:gs pos="43000">
                  <a:schemeClr val="accent2">
                    <a:lumMod val="60000"/>
                    <a:lumOff val="40000"/>
                  </a:schemeClr>
                </a:gs>
                <a:gs pos="67000">
                  <a:schemeClr val="accent2">
                    <a:lumMod val="75000"/>
                  </a:schemeClr>
                </a:gs>
                <a:gs pos="83000">
                  <a:schemeClr val="accent2">
                    <a:lumMod val="75000"/>
                  </a:schemeClr>
                </a:gs>
                <a:gs pos="100000">
                  <a:schemeClr val="accent3">
                    <a:lumMod val="60000"/>
                    <a:lumOff val="40000"/>
                  </a:schemeClr>
                </a:gs>
              </a:gsLst>
              <a:lin ang="0" scaled="1"/>
              <a:tileRect/>
            </a:gradFill>
            <a:ln w="19050">
              <a:noFill/>
              <a:miter lim="800000"/>
            </a:ln>
          </p:spPr>
          <p:txBody>
            <a:bodyPr>
              <a:no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zh-CN" sz="3600" b="1">
                <a:latin typeface="Lucida Sans" pitchFamily="34" charset="0"/>
                <a:ea typeface="SimSun" pitchFamily="2" charset="-122"/>
                <a:cs typeface="Lucida Sans" pitchFamily="34" charset="0"/>
              </a:endParaRPr>
            </a:p>
          </p:txBody>
        </p:sp>
        <p:sp>
          <p:nvSpPr>
            <p:cNvPr id="85" name="Text Box 248">
              <a:extLst>
                <a:ext uri="{FF2B5EF4-FFF2-40B4-BE49-F238E27FC236}">
                  <a16:creationId xmlns:a16="http://schemas.microsoft.com/office/drawing/2014/main" id="{6B40F2A5-12B5-4C00-82A2-D15A23B933CF}"/>
                </a:ext>
              </a:extLst>
            </p:cNvPr>
            <p:cNvSpPr txBox="1">
              <a:spLocks noChangeArrowheads="1"/>
            </p:cNvSpPr>
            <p:nvPr/>
          </p:nvSpPr>
          <p:spPr bwMode="auto">
            <a:xfrm>
              <a:off x="1157514" y="6046588"/>
              <a:ext cx="10805886" cy="769441"/>
            </a:xfrm>
            <a:prstGeom prst="rect">
              <a:avLst/>
            </a:prstGeom>
            <a:gradFill>
              <a:gsLst>
                <a:gs pos="56000">
                  <a:schemeClr val="accent2">
                    <a:lumMod val="50000"/>
                  </a:schemeClr>
                </a:gs>
                <a:gs pos="100000">
                  <a:schemeClr val="bg1">
                    <a:alpha val="0"/>
                  </a:schemeClr>
                </a:gs>
              </a:gsLst>
              <a:lin ang="0" scaled="1"/>
              <a:tileRect/>
            </a:gradFill>
            <a:ln w="19050">
              <a:noFill/>
              <a:miter lim="800000"/>
            </a:ln>
          </p:spPr>
          <p:txBody>
            <a:bodyPr wrap="square">
              <a:no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zh-CN" sz="4000" b="1" dirty="0">
                  <a:solidFill>
                    <a:schemeClr val="bg1"/>
                  </a:solidFill>
                  <a:latin typeface="Lucida Sans" pitchFamily="34" charset="0"/>
                  <a:ea typeface="SimSun" pitchFamily="2" charset="-122"/>
                  <a:cs typeface="Lucida Sans" pitchFamily="34" charset="0"/>
                </a:rPr>
                <a:t>REFERENCES</a:t>
              </a:r>
              <a:endParaRPr lang="en-US" altLang="zh-CN" sz="2800" b="1" dirty="0">
                <a:solidFill>
                  <a:schemeClr val="bg1"/>
                </a:solidFill>
                <a:latin typeface="Lucida Sans" pitchFamily="34" charset="0"/>
                <a:ea typeface="SimSun" pitchFamily="2" charset="-122"/>
                <a:cs typeface="Lucida Sans" pitchFamily="34" charset="0"/>
              </a:endParaRPr>
            </a:p>
          </p:txBody>
        </p:sp>
      </p:grpSp>
      <p:sp>
        <p:nvSpPr>
          <p:cNvPr id="4" name="TextBox 3">
            <a:extLst>
              <a:ext uri="{FF2B5EF4-FFF2-40B4-BE49-F238E27FC236}">
                <a16:creationId xmlns:a16="http://schemas.microsoft.com/office/drawing/2014/main" id="{25079972-3FE0-4AE9-9F61-B3B77C1C38A8}"/>
              </a:ext>
            </a:extLst>
          </p:cNvPr>
          <p:cNvSpPr txBox="1"/>
          <p:nvPr/>
        </p:nvSpPr>
        <p:spPr>
          <a:xfrm>
            <a:off x="23628039" y="16283751"/>
            <a:ext cx="7263527" cy="584775"/>
          </a:xfrm>
          <a:prstGeom prst="rect">
            <a:avLst/>
          </a:prstGeom>
          <a:noFill/>
        </p:spPr>
        <p:txBody>
          <a:bodyPr wrap="square" rtlCol="0">
            <a:spAutoFit/>
          </a:bodyPr>
          <a:lstStyle/>
          <a:p>
            <a:r>
              <a:rPr lang="en-US" sz="3200" b="1" dirty="0">
                <a:effectLst/>
                <a:latin typeface="Century Gothic" panose="020B0502020202020204" pitchFamily="34" charset="0"/>
              </a:rPr>
              <a:t>AChAD prescriptions by indication</a:t>
            </a:r>
          </a:p>
        </p:txBody>
      </p:sp>
      <p:graphicFrame>
        <p:nvGraphicFramePr>
          <p:cNvPr id="55" name="Chart 54">
            <a:extLst>
              <a:ext uri="{FF2B5EF4-FFF2-40B4-BE49-F238E27FC236}">
                <a16:creationId xmlns:a16="http://schemas.microsoft.com/office/drawing/2014/main" id="{AF821E71-1E77-46C3-BE39-FD0DAB40A0C0}"/>
              </a:ext>
            </a:extLst>
          </p:cNvPr>
          <p:cNvGraphicFramePr/>
          <p:nvPr>
            <p:extLst>
              <p:ext uri="{D42A27DB-BD31-4B8C-83A1-F6EECF244321}">
                <p14:modId xmlns:p14="http://schemas.microsoft.com/office/powerpoint/2010/main" val="3889106080"/>
              </p:ext>
            </p:extLst>
          </p:nvPr>
        </p:nvGraphicFramePr>
        <p:xfrm>
          <a:off x="11734590" y="17025170"/>
          <a:ext cx="10136319" cy="5685523"/>
        </p:xfrm>
        <a:graphic>
          <a:graphicData uri="http://schemas.openxmlformats.org/drawingml/2006/chart">
            <c:chart xmlns:c="http://schemas.openxmlformats.org/drawingml/2006/chart" xmlns:r="http://schemas.openxmlformats.org/officeDocument/2006/relationships" r:id="rId16"/>
          </a:graphicData>
        </a:graphic>
      </p:graphicFrame>
      <p:sp>
        <p:nvSpPr>
          <p:cNvPr id="62" name="TextBox 61">
            <a:extLst>
              <a:ext uri="{FF2B5EF4-FFF2-40B4-BE49-F238E27FC236}">
                <a16:creationId xmlns:a16="http://schemas.microsoft.com/office/drawing/2014/main" id="{86D26EE1-C8A8-4CBD-A2A6-FF7575746B40}"/>
              </a:ext>
            </a:extLst>
          </p:cNvPr>
          <p:cNvSpPr txBox="1"/>
          <p:nvPr/>
        </p:nvSpPr>
        <p:spPr>
          <a:xfrm>
            <a:off x="12961511" y="22830878"/>
            <a:ext cx="8167621" cy="584775"/>
          </a:xfrm>
          <a:prstGeom prst="rect">
            <a:avLst/>
          </a:prstGeom>
          <a:noFill/>
        </p:spPr>
        <p:txBody>
          <a:bodyPr wrap="none" rtlCol="0">
            <a:spAutoFit/>
          </a:bodyPr>
          <a:lstStyle/>
          <a:p>
            <a:r>
              <a:rPr lang="en-US" sz="3200" b="1" dirty="0">
                <a:effectLst/>
                <a:latin typeface="Century Gothic" panose="020B0502020202020204" pitchFamily="34" charset="0"/>
              </a:rPr>
              <a:t>Top 3 AChAD prescriptions by indication</a:t>
            </a:r>
          </a:p>
        </p:txBody>
      </p:sp>
      <p:sp>
        <p:nvSpPr>
          <p:cNvPr id="63" name="TextBox 62">
            <a:extLst>
              <a:ext uri="{FF2B5EF4-FFF2-40B4-BE49-F238E27FC236}">
                <a16:creationId xmlns:a16="http://schemas.microsoft.com/office/drawing/2014/main" id="{E8BD61E1-8341-417A-9F23-3A730A61C138}"/>
              </a:ext>
            </a:extLst>
          </p:cNvPr>
          <p:cNvSpPr txBox="1"/>
          <p:nvPr/>
        </p:nvSpPr>
        <p:spPr>
          <a:xfrm>
            <a:off x="24705816" y="22830877"/>
            <a:ext cx="5147563" cy="584775"/>
          </a:xfrm>
          <a:prstGeom prst="rect">
            <a:avLst/>
          </a:prstGeom>
          <a:noFill/>
        </p:spPr>
        <p:txBody>
          <a:bodyPr wrap="none" rtlCol="0">
            <a:spAutoFit/>
          </a:bodyPr>
          <a:lstStyle/>
          <a:p>
            <a:r>
              <a:rPr lang="en-US" sz="3200" b="1" dirty="0">
                <a:effectLst/>
                <a:latin typeface="Century Gothic" panose="020B0502020202020204" pitchFamily="34" charset="0"/>
              </a:rPr>
              <a:t>Required documentation</a:t>
            </a:r>
          </a:p>
        </p:txBody>
      </p:sp>
      <p:sp>
        <p:nvSpPr>
          <p:cNvPr id="64" name="TextBox 63">
            <a:extLst>
              <a:ext uri="{FF2B5EF4-FFF2-40B4-BE49-F238E27FC236}">
                <a16:creationId xmlns:a16="http://schemas.microsoft.com/office/drawing/2014/main" id="{315B7002-01D3-4B1F-8BE3-F4BEF49834B3}"/>
              </a:ext>
            </a:extLst>
          </p:cNvPr>
          <p:cNvSpPr txBox="1"/>
          <p:nvPr/>
        </p:nvSpPr>
        <p:spPr>
          <a:xfrm>
            <a:off x="13070866" y="16279863"/>
            <a:ext cx="7263527" cy="584775"/>
          </a:xfrm>
          <a:prstGeom prst="rect">
            <a:avLst/>
          </a:prstGeom>
          <a:noFill/>
        </p:spPr>
        <p:txBody>
          <a:bodyPr wrap="none" rtlCol="0">
            <a:spAutoFit/>
          </a:bodyPr>
          <a:lstStyle/>
          <a:p>
            <a:r>
              <a:rPr lang="en-US" sz="3200" b="1" dirty="0">
                <a:effectLst/>
                <a:latin typeface="Century Gothic" panose="020B0502020202020204" pitchFamily="34" charset="0"/>
              </a:rPr>
              <a:t>AChAD prescriptions by medication</a:t>
            </a:r>
          </a:p>
        </p:txBody>
      </p:sp>
      <p:graphicFrame>
        <p:nvGraphicFramePr>
          <p:cNvPr id="65" name="Chart 64">
            <a:extLst>
              <a:ext uri="{FF2B5EF4-FFF2-40B4-BE49-F238E27FC236}">
                <a16:creationId xmlns:a16="http://schemas.microsoft.com/office/drawing/2014/main" id="{C8AE6E67-7509-4338-8A97-1A61BD16970F}"/>
              </a:ext>
            </a:extLst>
          </p:cNvPr>
          <p:cNvGraphicFramePr/>
          <p:nvPr>
            <p:extLst>
              <p:ext uri="{D42A27DB-BD31-4B8C-83A1-F6EECF244321}">
                <p14:modId xmlns:p14="http://schemas.microsoft.com/office/powerpoint/2010/main" val="2480477787"/>
              </p:ext>
            </p:extLst>
          </p:nvPr>
        </p:nvGraphicFramePr>
        <p:xfrm>
          <a:off x="21945600" y="17156644"/>
          <a:ext cx="9462606" cy="5681635"/>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66" name="Chart 65">
            <a:extLst>
              <a:ext uri="{FF2B5EF4-FFF2-40B4-BE49-F238E27FC236}">
                <a16:creationId xmlns:a16="http://schemas.microsoft.com/office/drawing/2014/main" id="{A6C8EC40-D243-462F-9478-42388B1FCFFF}"/>
              </a:ext>
            </a:extLst>
          </p:cNvPr>
          <p:cNvGraphicFramePr/>
          <p:nvPr>
            <p:extLst>
              <p:ext uri="{D42A27DB-BD31-4B8C-83A1-F6EECF244321}">
                <p14:modId xmlns:p14="http://schemas.microsoft.com/office/powerpoint/2010/main" val="1106054495"/>
              </p:ext>
            </p:extLst>
          </p:nvPr>
        </p:nvGraphicFramePr>
        <p:xfrm>
          <a:off x="12682546" y="23535839"/>
          <a:ext cx="9462606" cy="8696760"/>
        </p:xfrm>
        <a:graphic>
          <a:graphicData uri="http://schemas.openxmlformats.org/drawingml/2006/chart">
            <c:chart xmlns:c="http://schemas.openxmlformats.org/drawingml/2006/chart" xmlns:r="http://schemas.openxmlformats.org/officeDocument/2006/relationships" r:id="rId18"/>
          </a:graphicData>
        </a:graphic>
      </p:graphicFrame>
      <p:graphicFrame>
        <p:nvGraphicFramePr>
          <p:cNvPr id="67" name="Chart 66">
            <a:extLst>
              <a:ext uri="{FF2B5EF4-FFF2-40B4-BE49-F238E27FC236}">
                <a16:creationId xmlns:a16="http://schemas.microsoft.com/office/drawing/2014/main" id="{A4A5F55C-E7A1-4438-B36D-F7A8BE64E2A0}"/>
              </a:ext>
            </a:extLst>
          </p:cNvPr>
          <p:cNvGraphicFramePr/>
          <p:nvPr>
            <p:extLst>
              <p:ext uri="{D42A27DB-BD31-4B8C-83A1-F6EECF244321}">
                <p14:modId xmlns:p14="http://schemas.microsoft.com/office/powerpoint/2010/main" val="1917973183"/>
              </p:ext>
            </p:extLst>
          </p:nvPr>
        </p:nvGraphicFramePr>
        <p:xfrm>
          <a:off x="22627787" y="23535839"/>
          <a:ext cx="8666023" cy="9225821"/>
        </p:xfrm>
        <a:graphic>
          <a:graphicData uri="http://schemas.openxmlformats.org/drawingml/2006/chart">
            <c:chart xmlns:c="http://schemas.openxmlformats.org/drawingml/2006/chart" xmlns:r="http://schemas.openxmlformats.org/officeDocument/2006/relationships" r:id="rId19"/>
          </a:graphicData>
        </a:graphic>
      </p:graphicFrame>
      <p:sp>
        <p:nvSpPr>
          <p:cNvPr id="81" name="TextBox 80">
            <a:extLst>
              <a:ext uri="{FF2B5EF4-FFF2-40B4-BE49-F238E27FC236}">
                <a16:creationId xmlns:a16="http://schemas.microsoft.com/office/drawing/2014/main" id="{DD550D76-9678-43AD-9D4C-B7B244CD1FEF}"/>
              </a:ext>
            </a:extLst>
          </p:cNvPr>
          <p:cNvSpPr txBox="1"/>
          <p:nvPr/>
        </p:nvSpPr>
        <p:spPr>
          <a:xfrm>
            <a:off x="12511368" y="6820107"/>
            <a:ext cx="8711039" cy="584775"/>
          </a:xfrm>
          <a:prstGeom prst="rect">
            <a:avLst/>
          </a:prstGeom>
          <a:noFill/>
        </p:spPr>
        <p:txBody>
          <a:bodyPr wrap="none" rtlCol="0">
            <a:spAutoFit/>
          </a:bodyPr>
          <a:lstStyle/>
          <a:p>
            <a:r>
              <a:rPr lang="en-US" sz="3200" b="1" dirty="0">
                <a:effectLst/>
                <a:latin typeface="Century Gothic" panose="020B0502020202020204" pitchFamily="34" charset="0"/>
              </a:rPr>
              <a:t>Suggested alternative agents by indication</a:t>
            </a:r>
          </a:p>
        </p:txBody>
      </p:sp>
      <p:graphicFrame>
        <p:nvGraphicFramePr>
          <p:cNvPr id="13" name="Diagram 12">
            <a:extLst>
              <a:ext uri="{FF2B5EF4-FFF2-40B4-BE49-F238E27FC236}">
                <a16:creationId xmlns:a16="http://schemas.microsoft.com/office/drawing/2014/main" id="{70FF1A66-6CA6-442C-84B7-A811ECC22672}"/>
              </a:ext>
            </a:extLst>
          </p:cNvPr>
          <p:cNvGraphicFramePr/>
          <p:nvPr>
            <p:extLst>
              <p:ext uri="{D42A27DB-BD31-4B8C-83A1-F6EECF244321}">
                <p14:modId xmlns:p14="http://schemas.microsoft.com/office/powerpoint/2010/main" val="1733919954"/>
              </p:ext>
            </p:extLst>
          </p:nvPr>
        </p:nvGraphicFramePr>
        <p:xfrm>
          <a:off x="10743294" y="7372646"/>
          <a:ext cx="12568562" cy="7516752"/>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graphicFrame>
        <p:nvGraphicFramePr>
          <p:cNvPr id="3" name="Diagram 2">
            <a:extLst>
              <a:ext uri="{FF2B5EF4-FFF2-40B4-BE49-F238E27FC236}">
                <a16:creationId xmlns:a16="http://schemas.microsoft.com/office/drawing/2014/main" id="{0C8FC36C-70FE-4510-BC09-7371F32123D9}"/>
              </a:ext>
            </a:extLst>
          </p:cNvPr>
          <p:cNvGraphicFramePr/>
          <p:nvPr>
            <p:extLst>
              <p:ext uri="{D42A27DB-BD31-4B8C-83A1-F6EECF244321}">
                <p14:modId xmlns:p14="http://schemas.microsoft.com/office/powerpoint/2010/main" val="196139587"/>
              </p:ext>
            </p:extLst>
          </p:nvPr>
        </p:nvGraphicFramePr>
        <p:xfrm>
          <a:off x="20726400" y="7435856"/>
          <a:ext cx="10428671" cy="7255622"/>
        </p:xfrm>
        <a:graphic>
          <a:graphicData uri="http://schemas.openxmlformats.org/drawingml/2006/diagram">
            <dgm:relIds xmlns:dgm="http://schemas.openxmlformats.org/drawingml/2006/diagram" xmlns:r="http://schemas.openxmlformats.org/officeDocument/2006/relationships" r:dm="rId25" r:lo="rId26" r:qs="rId27" r:cs="rId28"/>
          </a:graphicData>
        </a:graphic>
      </p:graphicFrame>
      <p:sp>
        <p:nvSpPr>
          <p:cNvPr id="51" name="TextBox 50">
            <a:extLst>
              <a:ext uri="{FF2B5EF4-FFF2-40B4-BE49-F238E27FC236}">
                <a16:creationId xmlns:a16="http://schemas.microsoft.com/office/drawing/2014/main" id="{C391C88A-4107-4334-9AB5-3D4EB3EF1670}"/>
              </a:ext>
            </a:extLst>
          </p:cNvPr>
          <p:cNvSpPr txBox="1"/>
          <p:nvPr/>
        </p:nvSpPr>
        <p:spPr>
          <a:xfrm>
            <a:off x="23536872" y="6858483"/>
            <a:ext cx="4807726" cy="584775"/>
          </a:xfrm>
          <a:prstGeom prst="rect">
            <a:avLst/>
          </a:prstGeom>
          <a:noFill/>
        </p:spPr>
        <p:txBody>
          <a:bodyPr wrap="none" rtlCol="0">
            <a:spAutoFit/>
          </a:bodyPr>
          <a:lstStyle/>
          <a:p>
            <a:r>
              <a:rPr lang="en-US" sz="3200" b="1" dirty="0">
                <a:effectLst/>
                <a:latin typeface="Century Gothic" panose="020B0502020202020204" pitchFamily="34" charset="0"/>
              </a:rPr>
              <a:t>Patient profile selection</a:t>
            </a:r>
          </a:p>
        </p:txBody>
      </p:sp>
      <p:pic>
        <p:nvPicPr>
          <p:cNvPr id="52" name="Picture 51">
            <a:extLst>
              <a:ext uri="{FF2B5EF4-FFF2-40B4-BE49-F238E27FC236}">
                <a16:creationId xmlns:a16="http://schemas.microsoft.com/office/drawing/2014/main" id="{F19B62AA-D60F-4240-B72B-F8C38179EBFB}"/>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36576000" y="1305821"/>
            <a:ext cx="6096000" cy="2989056"/>
          </a:xfrm>
          <a:prstGeom prst="rect">
            <a:avLst/>
          </a:prstGeom>
        </p:spPr>
      </p:pic>
      <p:pic>
        <p:nvPicPr>
          <p:cNvPr id="10" name="Audio 9">
            <a:hlinkClick r:id="" action="ppaction://media"/>
            <a:extLst>
              <a:ext uri="{FF2B5EF4-FFF2-40B4-BE49-F238E27FC236}">
                <a16:creationId xmlns:a16="http://schemas.microsoft.com/office/drawing/2014/main" id="{3B9F35E6-492D-45B6-94F6-2D72C21BB04C}"/>
              </a:ext>
            </a:extLst>
          </p:cNvPr>
          <p:cNvPicPr>
            <a:picLocks noChangeAspect="1"/>
          </p:cNvPicPr>
          <p:nvPr>
            <a:audioFile r:link="rId2"/>
            <p:extLst>
              <p:ext uri="{DAA4B4D4-6D71-4841-9C94-3DE7FCFB9230}">
                <p14:media xmlns:p14="http://schemas.microsoft.com/office/powerpoint/2010/main" r:embed="rId1"/>
              </p:ext>
            </p:extLst>
          </p:nvPr>
        </p:nvPicPr>
        <p:blipFill>
          <a:blip r:embed="rId31"/>
          <a:stretch>
            <a:fillRect/>
          </a:stretch>
        </p:blipFill>
        <p:spPr>
          <a:xfrm>
            <a:off x="43434000" y="32461200"/>
            <a:ext cx="304800" cy="304800"/>
          </a:xfrm>
          <a:prstGeom prst="rect">
            <a:avLst/>
          </a:prstGeom>
        </p:spPr>
      </p:pic>
    </p:spTree>
  </p:cSld>
  <p:clrMapOvr>
    <a:masterClrMapping/>
  </p:clrMapOvr>
  <p:transition advTm="30594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1.7601 Service Pack 1"/>
  <p:tag name="AS_RELEASE_DATE" val="2015.10.08"/>
  <p:tag name="AS_TITLE" val="Aspose.Slides for .NET 4.0"/>
  <p:tag name="AS_VERSION" val="15.8.1.0"/>
</p:tagLst>
</file>

<file path=ppt/theme/theme1.xml><?xml version="1.0" encoding="utf-8"?>
<a:theme xmlns:a="http://schemas.openxmlformats.org/drawingml/2006/main" name="Default Design">
  <a:themeElements>
    <a:clrScheme name="Custom 1">
      <a:dk1>
        <a:srgbClr val="000000"/>
      </a:dk1>
      <a:lt1>
        <a:srgbClr val="FFFFFF"/>
      </a:lt1>
      <a:dk2>
        <a:srgbClr val="000000"/>
      </a:dk2>
      <a:lt2>
        <a:srgbClr val="CCCCCC"/>
      </a:lt2>
      <a:accent1>
        <a:srgbClr val="00CC99"/>
      </a:accent1>
      <a:accent2>
        <a:srgbClr val="1D488F"/>
      </a:accent2>
      <a:accent3>
        <a:srgbClr val="FFFFFF"/>
      </a:accent3>
      <a:accent4>
        <a:srgbClr val="000000"/>
      </a:accent4>
      <a:accent5>
        <a:srgbClr val="AAE2CA"/>
      </a:accent5>
      <a:accent6>
        <a:srgbClr val="1D488F"/>
      </a:accent6>
      <a:hlink>
        <a:srgbClr val="CCCCFF"/>
      </a:hlink>
      <a:folHlink>
        <a:srgbClr val="B2B2B2"/>
      </a:folHlink>
    </a:clrScheme>
    <a:fontScheme name="Default Design">
      <a:majorFont>
        <a:latin typeface="Times New Roman"/>
        <a:ea typeface="Arial"/>
        <a:cs typeface="Arial"/>
      </a:majorFont>
      <a:minorFont>
        <a:latin typeface="Times New Roman"/>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8722</TotalTime>
  <Words>637</Words>
  <Application>Microsoft Office PowerPoint</Application>
  <PresentationFormat>Custom</PresentationFormat>
  <Paragraphs>69</Paragraphs>
  <Slides>1</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Century Gothic</vt:lpstr>
      <vt:lpstr>Lucida Sans</vt:lpstr>
      <vt:lpstr>Times New Roman</vt:lpstr>
      <vt:lpstr>Default Design</vt:lpstr>
      <vt:lpstr>PowerPoint Presentation</vt:lpstr>
    </vt:vector>
  </TitlesOfParts>
  <Manager/>
  <Company>Graphicsland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for a scientific poster</dc:title>
  <dc:subject>Free Poster Presentation Example</dc:subject>
  <dc:creator>Graphicsland/MakeSigns.com</dc:creator>
  <cp:keywords>scientific, research, template, custom, poster, presentation, symposium, printing, PowerPoint, create, design, example, sample, download</cp:keywords>
  <dc:description>This is a free template from MakeSigns.com to help you create the perfect scientific poster.</dc:description>
  <cp:lastModifiedBy>Megan Seewald</cp:lastModifiedBy>
  <cp:revision>178</cp:revision>
  <cp:lastPrinted>2000-08-03T00:31:24Z</cp:lastPrinted>
  <dcterms:modified xsi:type="dcterms:W3CDTF">2020-04-24T23:22:17Z</dcterms:modified>
  <cp:category>research posters template</cp:category>
</cp:coreProperties>
</file>